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Lst>
  <p:notesMasterIdLst>
    <p:notesMasterId r:id="rId60"/>
  </p:notesMasterIdLst>
  <p:sldIdLst>
    <p:sldId id="304" r:id="rId3"/>
    <p:sldId id="415" r:id="rId4"/>
    <p:sldId id="416" r:id="rId5"/>
    <p:sldId id="430" r:id="rId6"/>
    <p:sldId id="435" r:id="rId7"/>
    <p:sldId id="434" r:id="rId8"/>
    <p:sldId id="433" r:id="rId9"/>
    <p:sldId id="302" r:id="rId10"/>
    <p:sldId id="429" r:id="rId11"/>
    <p:sldId id="436" r:id="rId12"/>
    <p:sldId id="418" r:id="rId13"/>
    <p:sldId id="437" r:id="rId14"/>
    <p:sldId id="259" r:id="rId15"/>
    <p:sldId id="439" r:id="rId16"/>
    <p:sldId id="352" r:id="rId17"/>
    <p:sldId id="440" r:id="rId18"/>
    <p:sldId id="442" r:id="rId19"/>
    <p:sldId id="443" r:id="rId20"/>
    <p:sldId id="444" r:id="rId21"/>
    <p:sldId id="445" r:id="rId22"/>
    <p:sldId id="446" r:id="rId23"/>
    <p:sldId id="428" r:id="rId24"/>
    <p:sldId id="417" r:id="rId25"/>
    <p:sldId id="427" r:id="rId26"/>
    <p:sldId id="424" r:id="rId27"/>
    <p:sldId id="441" r:id="rId28"/>
    <p:sldId id="425" r:id="rId29"/>
    <p:sldId id="426" r:id="rId30"/>
    <p:sldId id="447" r:id="rId31"/>
    <p:sldId id="299" r:id="rId32"/>
    <p:sldId id="449" r:id="rId33"/>
    <p:sldId id="448" r:id="rId34"/>
    <p:sldId id="261" r:id="rId35"/>
    <p:sldId id="268" r:id="rId36"/>
    <p:sldId id="260" r:id="rId37"/>
    <p:sldId id="262" r:id="rId38"/>
    <p:sldId id="263" r:id="rId39"/>
    <p:sldId id="278" r:id="rId40"/>
    <p:sldId id="279" r:id="rId41"/>
    <p:sldId id="275" r:id="rId42"/>
    <p:sldId id="280" r:id="rId43"/>
    <p:sldId id="281" r:id="rId44"/>
    <p:sldId id="276" r:id="rId45"/>
    <p:sldId id="282" r:id="rId46"/>
    <p:sldId id="283" r:id="rId47"/>
    <p:sldId id="277" r:id="rId48"/>
    <p:sldId id="284" r:id="rId49"/>
    <p:sldId id="265" r:id="rId50"/>
    <p:sldId id="285" r:id="rId51"/>
    <p:sldId id="256" r:id="rId52"/>
    <p:sldId id="264" r:id="rId53"/>
    <p:sldId id="267" r:id="rId54"/>
    <p:sldId id="266" r:id="rId55"/>
    <p:sldId id="286" r:id="rId56"/>
    <p:sldId id="287" r:id="rId57"/>
    <p:sldId id="450" r:id="rId58"/>
    <p:sldId id="451" r:id="rId59"/>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a:srgbClr val="008AE6"/>
    <a:srgbClr val="00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90" autoAdjust="0"/>
  </p:normalViewPr>
  <p:slideViewPr>
    <p:cSldViewPr snapToGrid="0">
      <p:cViewPr varScale="1">
        <p:scale>
          <a:sx n="45" d="100"/>
          <a:sy n="45" d="100"/>
        </p:scale>
        <p:origin x="1982" y="110"/>
      </p:cViewPr>
      <p:guideLst>
        <p:guide orient="horz" pos="3072"/>
        <p:guide pos="4096"/>
      </p:guideLst>
    </p:cSldViewPr>
  </p:slideViewPr>
  <p:notesTextViewPr>
    <p:cViewPr>
      <p:scale>
        <a:sx n="3" d="2"/>
        <a:sy n="3" d="2"/>
      </p:scale>
      <p:origin x="0" y="0"/>
    </p:cViewPr>
  </p:notesTextViewPr>
  <p:sorterViewPr>
    <p:cViewPr>
      <p:scale>
        <a:sx n="90" d="100"/>
        <a:sy n="90" d="100"/>
      </p:scale>
      <p:origin x="0" y="-117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0149CFF2-C9DD-4654-92C8-70FC2942484D}"/>
    <pc:docChg chg="undo redo custSel addSld delSld modSld sldOrd">
      <pc:chgData name="Daniel Roper" userId="c5274ab7fa42462a" providerId="LiveId" clId="{0149CFF2-C9DD-4654-92C8-70FC2942484D}" dt="2023-05-24T22:59:44.473" v="17307" actId="115"/>
      <pc:docMkLst>
        <pc:docMk/>
      </pc:docMkLst>
      <pc:sldChg chg="modSp add mod modTransition">
        <pc:chgData name="Daniel Roper" userId="c5274ab7fa42462a" providerId="LiveId" clId="{0149CFF2-C9DD-4654-92C8-70FC2942484D}" dt="2023-05-24T20:47:28.678" v="15888" actId="115"/>
        <pc:sldMkLst>
          <pc:docMk/>
          <pc:sldMk cId="0" sldId="256"/>
        </pc:sldMkLst>
        <pc:spChg chg="mod">
          <ac:chgData name="Daniel Roper" userId="c5274ab7fa42462a" providerId="LiveId" clId="{0149CFF2-C9DD-4654-92C8-70FC2942484D}" dt="2023-05-24T20:46:51.042" v="15859" actId="1076"/>
          <ac:spMkLst>
            <pc:docMk/>
            <pc:sldMk cId="0" sldId="256"/>
            <ac:spMk id="2052" creationId="{3F56CB84-7472-0731-A549-21C40BF8DDD3}"/>
          </ac:spMkLst>
        </pc:spChg>
        <pc:spChg chg="mod">
          <ac:chgData name="Daniel Roper" userId="c5274ab7fa42462a" providerId="LiveId" clId="{0149CFF2-C9DD-4654-92C8-70FC2942484D}" dt="2023-05-24T20:47:22.237" v="15887" actId="115"/>
          <ac:spMkLst>
            <pc:docMk/>
            <pc:sldMk cId="0" sldId="256"/>
            <ac:spMk id="2053" creationId="{DDC690E9-9B58-E6C8-F995-110B032FE9BE}"/>
          </ac:spMkLst>
        </pc:spChg>
        <pc:spChg chg="mod">
          <ac:chgData name="Daniel Roper" userId="c5274ab7fa42462a" providerId="LiveId" clId="{0149CFF2-C9DD-4654-92C8-70FC2942484D}" dt="2023-05-24T20:47:28.678" v="15888" actId="115"/>
          <ac:spMkLst>
            <pc:docMk/>
            <pc:sldMk cId="0" sldId="256"/>
            <ac:spMk id="2054" creationId="{13E4D8B8-6AD3-F58C-7823-EF3E54C5F0AC}"/>
          </ac:spMkLst>
        </pc:spChg>
      </pc:sldChg>
      <pc:sldChg chg="del">
        <pc:chgData name="Daniel Roper" userId="c5274ab7fa42462a" providerId="LiveId" clId="{0149CFF2-C9DD-4654-92C8-70FC2942484D}" dt="2023-05-24T19:42:10.413" v="14544" actId="47"/>
        <pc:sldMkLst>
          <pc:docMk/>
          <pc:sldMk cId="0" sldId="257"/>
        </pc:sldMkLst>
      </pc:sldChg>
      <pc:sldChg chg="addSp delSp modSp mod ord modAnim modNotesTx">
        <pc:chgData name="Daniel Roper" userId="c5274ab7fa42462a" providerId="LiveId" clId="{0149CFF2-C9DD-4654-92C8-70FC2942484D}" dt="2023-05-24T19:49:04.054" v="15017" actId="20577"/>
        <pc:sldMkLst>
          <pc:docMk/>
          <pc:sldMk cId="0" sldId="259"/>
        </pc:sldMkLst>
        <pc:spChg chg="add del mod">
          <ac:chgData name="Daniel Roper" userId="c5274ab7fa42462a" providerId="LiveId" clId="{0149CFF2-C9DD-4654-92C8-70FC2942484D}" dt="2023-05-24T19:32:14.625" v="14250" actId="478"/>
          <ac:spMkLst>
            <pc:docMk/>
            <pc:sldMk cId="0" sldId="259"/>
            <ac:spMk id="2" creationId="{3CF130C8-5E83-BC69-C965-D9797753C533}"/>
          </ac:spMkLst>
        </pc:spChg>
        <pc:spChg chg="add del mod">
          <ac:chgData name="Daniel Roper" userId="c5274ab7fa42462a" providerId="LiveId" clId="{0149CFF2-C9DD-4654-92C8-70FC2942484D}" dt="2023-05-24T19:37:23.966" v="14388"/>
          <ac:spMkLst>
            <pc:docMk/>
            <pc:sldMk cId="0" sldId="259"/>
            <ac:spMk id="3" creationId="{E6F70447-DA79-951F-A773-48EAF3D9A738}"/>
          </ac:spMkLst>
        </pc:spChg>
        <pc:spChg chg="add mod">
          <ac:chgData name="Daniel Roper" userId="c5274ab7fa42462a" providerId="LiveId" clId="{0149CFF2-C9DD-4654-92C8-70FC2942484D}" dt="2023-05-24T19:39:21.623" v="14433" actId="113"/>
          <ac:spMkLst>
            <pc:docMk/>
            <pc:sldMk cId="0" sldId="259"/>
            <ac:spMk id="4" creationId="{DEF754F5-3C84-D327-DB12-BF2168BEE919}"/>
          </ac:spMkLst>
        </pc:spChg>
        <pc:spChg chg="add mod">
          <ac:chgData name="Daniel Roper" userId="c5274ab7fa42462a" providerId="LiveId" clId="{0149CFF2-C9DD-4654-92C8-70FC2942484D}" dt="2023-05-24T19:41:21.019" v="14539" actId="13926"/>
          <ac:spMkLst>
            <pc:docMk/>
            <pc:sldMk cId="0" sldId="259"/>
            <ac:spMk id="5" creationId="{0FFBF8BB-590E-E998-E162-96E5678BF566}"/>
          </ac:spMkLst>
        </pc:spChg>
        <pc:spChg chg="add del mod">
          <ac:chgData name="Daniel Roper" userId="c5274ab7fa42462a" providerId="LiveId" clId="{0149CFF2-C9DD-4654-92C8-70FC2942484D}" dt="2023-05-24T19:35:55.456" v="14378" actId="255"/>
          <ac:spMkLst>
            <pc:docMk/>
            <pc:sldMk cId="0" sldId="259"/>
            <ac:spMk id="5124" creationId="{0D406B73-F1DE-4101-15F2-F066A3699E5A}"/>
          </ac:spMkLst>
        </pc:spChg>
        <pc:spChg chg="mod">
          <ac:chgData name="Daniel Roper" userId="c5274ab7fa42462a" providerId="LiveId" clId="{0149CFF2-C9DD-4654-92C8-70FC2942484D}" dt="2023-05-24T19:35:22.118" v="14374" actId="1036"/>
          <ac:spMkLst>
            <pc:docMk/>
            <pc:sldMk cId="0" sldId="259"/>
            <ac:spMk id="5125" creationId="{CD7960FF-E86D-604B-95CE-F1FCA018D848}"/>
          </ac:spMkLst>
        </pc:spChg>
        <pc:spChg chg="mod">
          <ac:chgData name="Daniel Roper" userId="c5274ab7fa42462a" providerId="LiveId" clId="{0149CFF2-C9DD-4654-92C8-70FC2942484D}" dt="2023-05-24T19:35:38.615" v="14376" actId="255"/>
          <ac:spMkLst>
            <pc:docMk/>
            <pc:sldMk cId="0" sldId="259"/>
            <ac:spMk id="5127" creationId="{0E3B1FB4-4F29-FFDE-95C7-671A242E24E9}"/>
          </ac:spMkLst>
        </pc:spChg>
        <pc:spChg chg="mod">
          <ac:chgData name="Daniel Roper" userId="c5274ab7fa42462a" providerId="LiveId" clId="{0149CFF2-C9DD-4654-92C8-70FC2942484D}" dt="2023-05-24T19:35:44.357" v="14377" actId="255"/>
          <ac:spMkLst>
            <pc:docMk/>
            <pc:sldMk cId="0" sldId="259"/>
            <ac:spMk id="5128" creationId="{F0B6D201-5116-4BAD-EEF2-37F891B90847}"/>
          </ac:spMkLst>
        </pc:spChg>
        <pc:spChg chg="mod">
          <ac:chgData name="Daniel Roper" userId="c5274ab7fa42462a" providerId="LiveId" clId="{0149CFF2-C9DD-4654-92C8-70FC2942484D}" dt="2023-05-24T19:36:04.031" v="14379" actId="1076"/>
          <ac:spMkLst>
            <pc:docMk/>
            <pc:sldMk cId="0" sldId="259"/>
            <ac:spMk id="5129" creationId="{CAB7EFF7-944B-B2A6-ED7B-9F8DCE0FF83B}"/>
          </ac:spMkLst>
        </pc:spChg>
        <pc:spChg chg="mod">
          <ac:chgData name="Daniel Roper" userId="c5274ab7fa42462a" providerId="LiveId" clId="{0149CFF2-C9DD-4654-92C8-70FC2942484D}" dt="2023-05-24T19:37:03.371" v="14385" actId="1076"/>
          <ac:spMkLst>
            <pc:docMk/>
            <pc:sldMk cId="0" sldId="259"/>
            <ac:spMk id="5130" creationId="{CBFE3FD4-625B-3D58-5183-A0ED48DCB5C8}"/>
          </ac:spMkLst>
        </pc:spChg>
      </pc:sldChg>
      <pc:sldChg chg="modSp add mod modTransition">
        <pc:chgData name="Daniel Roper" userId="c5274ab7fa42462a" providerId="LiveId" clId="{0149CFF2-C9DD-4654-92C8-70FC2942484D}" dt="2023-05-24T20:35:56.686" v="15542" actId="113"/>
        <pc:sldMkLst>
          <pc:docMk/>
          <pc:sldMk cId="0" sldId="260"/>
        </pc:sldMkLst>
        <pc:spChg chg="mod">
          <ac:chgData name="Daniel Roper" userId="c5274ab7fa42462a" providerId="LiveId" clId="{0149CFF2-C9DD-4654-92C8-70FC2942484D}" dt="2023-05-24T20:35:00.900" v="15535" actId="1076"/>
          <ac:spMkLst>
            <pc:docMk/>
            <pc:sldMk cId="0" sldId="260"/>
            <ac:spMk id="7170" creationId="{534BAD0D-9A42-8764-ECD6-120C5946C01C}"/>
          </ac:spMkLst>
        </pc:spChg>
        <pc:spChg chg="mod">
          <ac:chgData name="Daniel Roper" userId="c5274ab7fa42462a" providerId="LiveId" clId="{0149CFF2-C9DD-4654-92C8-70FC2942484D}" dt="2023-05-24T20:35:56.686" v="15542" actId="113"/>
          <ac:spMkLst>
            <pc:docMk/>
            <pc:sldMk cId="0" sldId="260"/>
            <ac:spMk id="7171" creationId="{50DDE77A-A969-6600-D62C-B775373184B3}"/>
          </ac:spMkLst>
        </pc:spChg>
      </pc:sldChg>
      <pc:sldChg chg="add modTransition">
        <pc:chgData name="Daniel Roper" userId="c5274ab7fa42462a" providerId="LiveId" clId="{0149CFF2-C9DD-4654-92C8-70FC2942484D}" dt="2023-05-24T20:17:58.691" v="15332"/>
        <pc:sldMkLst>
          <pc:docMk/>
          <pc:sldMk cId="0" sldId="261"/>
        </pc:sldMkLst>
      </pc:sldChg>
      <pc:sldChg chg="modSp add mod modTransition">
        <pc:chgData name="Daniel Roper" userId="c5274ab7fa42462a" providerId="LiveId" clId="{0149CFF2-C9DD-4654-92C8-70FC2942484D}" dt="2023-05-24T20:36:47.220" v="15550" actId="14100"/>
        <pc:sldMkLst>
          <pc:docMk/>
          <pc:sldMk cId="0" sldId="262"/>
        </pc:sldMkLst>
        <pc:spChg chg="mod">
          <ac:chgData name="Daniel Roper" userId="c5274ab7fa42462a" providerId="LiveId" clId="{0149CFF2-C9DD-4654-92C8-70FC2942484D}" dt="2023-05-24T20:36:25.497" v="15545" actId="1076"/>
          <ac:spMkLst>
            <pc:docMk/>
            <pc:sldMk cId="0" sldId="262"/>
            <ac:spMk id="9218" creationId="{C54AB0C0-EC9E-757C-C44C-6791E47D1C96}"/>
          </ac:spMkLst>
        </pc:spChg>
        <pc:spChg chg="mod">
          <ac:chgData name="Daniel Roper" userId="c5274ab7fa42462a" providerId="LiveId" clId="{0149CFF2-C9DD-4654-92C8-70FC2942484D}" dt="2023-05-24T20:36:47.220" v="15550" actId="14100"/>
          <ac:spMkLst>
            <pc:docMk/>
            <pc:sldMk cId="0" sldId="262"/>
            <ac:spMk id="9219" creationId="{67B79523-664C-17AF-2EBF-C0BEEDB39C7A}"/>
          </ac:spMkLst>
        </pc:spChg>
      </pc:sldChg>
      <pc:sldChg chg="add modTransition">
        <pc:chgData name="Daniel Roper" userId="c5274ab7fa42462a" providerId="LiveId" clId="{0149CFF2-C9DD-4654-92C8-70FC2942484D}" dt="2023-05-24T20:17:58.691" v="15332"/>
        <pc:sldMkLst>
          <pc:docMk/>
          <pc:sldMk cId="0" sldId="263"/>
        </pc:sldMkLst>
      </pc:sldChg>
      <pc:sldChg chg="modSp add mod modTransition">
        <pc:chgData name="Daniel Roper" userId="c5274ab7fa42462a" providerId="LiveId" clId="{0149CFF2-C9DD-4654-92C8-70FC2942484D}" dt="2023-05-24T20:48:32.135" v="15913" actId="1035"/>
        <pc:sldMkLst>
          <pc:docMk/>
          <pc:sldMk cId="0" sldId="264"/>
        </pc:sldMkLst>
        <pc:spChg chg="mod">
          <ac:chgData name="Daniel Roper" userId="c5274ab7fa42462a" providerId="LiveId" clId="{0149CFF2-C9DD-4654-92C8-70FC2942484D}" dt="2023-05-24T20:48:26.579" v="15894" actId="1076"/>
          <ac:spMkLst>
            <pc:docMk/>
            <pc:sldMk cId="0" sldId="264"/>
            <ac:spMk id="13314" creationId="{FF025669-C08C-BF25-E405-42B8265EEEA6}"/>
          </ac:spMkLst>
        </pc:spChg>
        <pc:spChg chg="mod">
          <ac:chgData name="Daniel Roper" userId="c5274ab7fa42462a" providerId="LiveId" clId="{0149CFF2-C9DD-4654-92C8-70FC2942484D}" dt="2023-05-24T20:48:32.135" v="15913" actId="1035"/>
          <ac:spMkLst>
            <pc:docMk/>
            <pc:sldMk cId="0" sldId="264"/>
            <ac:spMk id="13315" creationId="{DDB19860-C517-9E65-3842-3CADA74A38F1}"/>
          </ac:spMkLst>
        </pc:spChg>
        <pc:spChg chg="mod">
          <ac:chgData name="Daniel Roper" userId="c5274ab7fa42462a" providerId="LiveId" clId="{0149CFF2-C9DD-4654-92C8-70FC2942484D}" dt="2023-05-24T20:48:32.135" v="15913" actId="1035"/>
          <ac:spMkLst>
            <pc:docMk/>
            <pc:sldMk cId="0" sldId="264"/>
            <ac:spMk id="13316" creationId="{A544BD67-5CFA-B99E-775E-97724CD2A739}"/>
          </ac:spMkLst>
        </pc:spChg>
      </pc:sldChg>
      <pc:sldChg chg="modSp add modTransition">
        <pc:chgData name="Daniel Roper" userId="c5274ab7fa42462a" providerId="LiveId" clId="{0149CFF2-C9DD-4654-92C8-70FC2942484D}" dt="2023-05-24T20:44:00.337" v="15752" actId="14100"/>
        <pc:sldMkLst>
          <pc:docMk/>
          <pc:sldMk cId="0" sldId="265"/>
        </pc:sldMkLst>
        <pc:spChg chg="mod">
          <ac:chgData name="Daniel Roper" userId="c5274ab7fa42462a" providerId="LiveId" clId="{0149CFF2-C9DD-4654-92C8-70FC2942484D}" dt="2023-05-24T20:43:46.634" v="15749" actId="207"/>
          <ac:spMkLst>
            <pc:docMk/>
            <pc:sldMk cId="0" sldId="265"/>
            <ac:spMk id="14344" creationId="{1CE44643-226D-3874-2156-B81F93D98EE7}"/>
          </ac:spMkLst>
        </pc:spChg>
        <pc:spChg chg="mod">
          <ac:chgData name="Daniel Roper" userId="c5274ab7fa42462a" providerId="LiveId" clId="{0149CFF2-C9DD-4654-92C8-70FC2942484D}" dt="2023-05-24T20:44:00.337" v="15752" actId="14100"/>
          <ac:spMkLst>
            <pc:docMk/>
            <pc:sldMk cId="0" sldId="265"/>
            <ac:spMk id="14346" creationId="{C575583D-C672-EE10-637D-D599426F0634}"/>
          </ac:spMkLst>
        </pc:spChg>
        <pc:spChg chg="mod">
          <ac:chgData name="Daniel Roper" userId="c5274ab7fa42462a" providerId="LiveId" clId="{0149CFF2-C9DD-4654-92C8-70FC2942484D}" dt="2023-05-24T20:43:56.178" v="15751" actId="207"/>
          <ac:spMkLst>
            <pc:docMk/>
            <pc:sldMk cId="0" sldId="265"/>
            <ac:spMk id="14347" creationId="{E1EBE6CF-B167-B160-EFDB-9B30F1EBC4C3}"/>
          </ac:spMkLst>
        </pc:spChg>
      </pc:sldChg>
      <pc:sldChg chg="modSp add modTransition">
        <pc:chgData name="Daniel Roper" userId="c5274ab7fa42462a" providerId="LiveId" clId="{0149CFF2-C9DD-4654-92C8-70FC2942484D}" dt="2023-05-24T20:50:44.536" v="15927" actId="1076"/>
        <pc:sldMkLst>
          <pc:docMk/>
          <pc:sldMk cId="0" sldId="266"/>
        </pc:sldMkLst>
        <pc:spChg chg="mod">
          <ac:chgData name="Daniel Roper" userId="c5274ab7fa42462a" providerId="LiveId" clId="{0149CFF2-C9DD-4654-92C8-70FC2942484D}" dt="2023-05-24T20:50:35.201" v="15926" actId="1076"/>
          <ac:spMkLst>
            <pc:docMk/>
            <pc:sldMk cId="0" sldId="266"/>
            <ac:spMk id="15362" creationId="{9249C79C-AC5E-DA8D-B394-0D5EBE180560}"/>
          </ac:spMkLst>
        </pc:spChg>
        <pc:spChg chg="mod">
          <ac:chgData name="Daniel Roper" userId="c5274ab7fa42462a" providerId="LiveId" clId="{0149CFF2-C9DD-4654-92C8-70FC2942484D}" dt="2023-05-24T20:50:44.536" v="15927" actId="1076"/>
          <ac:spMkLst>
            <pc:docMk/>
            <pc:sldMk cId="0" sldId="266"/>
            <ac:spMk id="15363" creationId="{BD5394B6-C42A-1118-D2A4-3262B2B78029}"/>
          </ac:spMkLst>
        </pc:spChg>
      </pc:sldChg>
      <pc:sldChg chg="modSp add mod modTransition">
        <pc:chgData name="Daniel Roper" userId="c5274ab7fa42462a" providerId="LiveId" clId="{0149CFF2-C9DD-4654-92C8-70FC2942484D}" dt="2023-05-24T20:49:46.983" v="15921" actId="6549"/>
        <pc:sldMkLst>
          <pc:docMk/>
          <pc:sldMk cId="0" sldId="267"/>
        </pc:sldMkLst>
        <pc:spChg chg="mod">
          <ac:chgData name="Daniel Roper" userId="c5274ab7fa42462a" providerId="LiveId" clId="{0149CFF2-C9DD-4654-92C8-70FC2942484D}" dt="2023-05-24T20:49:39.550" v="15919" actId="1076"/>
          <ac:spMkLst>
            <pc:docMk/>
            <pc:sldMk cId="0" sldId="267"/>
            <ac:spMk id="16386" creationId="{BA437028-0422-4E5F-E3C9-E26DAA87DAF5}"/>
          </ac:spMkLst>
        </pc:spChg>
        <pc:spChg chg="mod">
          <ac:chgData name="Daniel Roper" userId="c5274ab7fa42462a" providerId="LiveId" clId="{0149CFF2-C9DD-4654-92C8-70FC2942484D}" dt="2023-05-24T20:49:46.983" v="15921" actId="6549"/>
          <ac:spMkLst>
            <pc:docMk/>
            <pc:sldMk cId="0" sldId="267"/>
            <ac:spMk id="16387" creationId="{4BFBA5A9-B5BE-8917-EE23-77C85557C44E}"/>
          </ac:spMkLst>
        </pc:spChg>
      </pc:sldChg>
      <pc:sldChg chg="modSp add mod modTransition">
        <pc:chgData name="Daniel Roper" userId="c5274ab7fa42462a" providerId="LiveId" clId="{0149CFF2-C9DD-4654-92C8-70FC2942484D}" dt="2023-05-24T20:35:39.743" v="15540" actId="113"/>
        <pc:sldMkLst>
          <pc:docMk/>
          <pc:sldMk cId="0" sldId="268"/>
        </pc:sldMkLst>
        <pc:spChg chg="mod">
          <ac:chgData name="Daniel Roper" userId="c5274ab7fa42462a" providerId="LiveId" clId="{0149CFF2-C9DD-4654-92C8-70FC2942484D}" dt="2023-05-24T20:35:39.743" v="15540" actId="113"/>
          <ac:spMkLst>
            <pc:docMk/>
            <pc:sldMk cId="0" sldId="268"/>
            <ac:spMk id="29699" creationId="{3D2B9E06-C259-A875-EAA2-1C0ECC180E44}"/>
          </ac:spMkLst>
        </pc:spChg>
      </pc:sldChg>
      <pc:sldChg chg="add modTransition">
        <pc:chgData name="Daniel Roper" userId="c5274ab7fa42462a" providerId="LiveId" clId="{0149CFF2-C9DD-4654-92C8-70FC2942484D}" dt="2023-05-24T20:17:58.691" v="15332"/>
        <pc:sldMkLst>
          <pc:docMk/>
          <pc:sldMk cId="0" sldId="275"/>
        </pc:sldMkLst>
      </pc:sldChg>
      <pc:sldChg chg="add modTransition">
        <pc:chgData name="Daniel Roper" userId="c5274ab7fa42462a" providerId="LiveId" clId="{0149CFF2-C9DD-4654-92C8-70FC2942484D}" dt="2023-05-24T20:17:58.691" v="15332"/>
        <pc:sldMkLst>
          <pc:docMk/>
          <pc:sldMk cId="0" sldId="276"/>
        </pc:sldMkLst>
      </pc:sldChg>
      <pc:sldChg chg="add modTransition">
        <pc:chgData name="Daniel Roper" userId="c5274ab7fa42462a" providerId="LiveId" clId="{0149CFF2-C9DD-4654-92C8-70FC2942484D}" dt="2023-05-24T20:17:58.691" v="15332"/>
        <pc:sldMkLst>
          <pc:docMk/>
          <pc:sldMk cId="0" sldId="277"/>
        </pc:sldMkLst>
      </pc:sldChg>
      <pc:sldChg chg="modSp add mod modTransition">
        <pc:chgData name="Daniel Roper" userId="c5274ab7fa42462a" providerId="LiveId" clId="{0149CFF2-C9DD-4654-92C8-70FC2942484D}" dt="2023-05-24T20:38:36.655" v="15617" actId="313"/>
        <pc:sldMkLst>
          <pc:docMk/>
          <pc:sldMk cId="0" sldId="278"/>
        </pc:sldMkLst>
        <pc:spChg chg="mod">
          <ac:chgData name="Daniel Roper" userId="c5274ab7fa42462a" providerId="LiveId" clId="{0149CFF2-C9DD-4654-92C8-70FC2942484D}" dt="2023-05-24T20:38:36.655" v="15617" actId="313"/>
          <ac:spMkLst>
            <pc:docMk/>
            <pc:sldMk cId="0" sldId="278"/>
            <ac:spMk id="39938" creationId="{BEA3A1F3-21F3-0259-544F-8DED4259DDFB}"/>
          </ac:spMkLst>
        </pc:spChg>
      </pc:sldChg>
      <pc:sldChg chg="modSp add mod modTransition">
        <pc:chgData name="Daniel Roper" userId="c5274ab7fa42462a" providerId="LiveId" clId="{0149CFF2-C9DD-4654-92C8-70FC2942484D}" dt="2023-05-24T20:39:05.457" v="15623" actId="1076"/>
        <pc:sldMkLst>
          <pc:docMk/>
          <pc:sldMk cId="0" sldId="279"/>
        </pc:sldMkLst>
        <pc:spChg chg="mod">
          <ac:chgData name="Daniel Roper" userId="c5274ab7fa42462a" providerId="LiveId" clId="{0149CFF2-C9DD-4654-92C8-70FC2942484D}" dt="2023-05-24T20:39:05.457" v="15623" actId="1076"/>
          <ac:spMkLst>
            <pc:docMk/>
            <pc:sldMk cId="0" sldId="279"/>
            <ac:spMk id="40962" creationId="{3F2C015A-C594-C685-AFD6-82C116CDE832}"/>
          </ac:spMkLst>
        </pc:spChg>
      </pc:sldChg>
      <pc:sldChg chg="modSp add mod modTransition">
        <pc:chgData name="Daniel Roper" userId="c5274ab7fa42462a" providerId="LiveId" clId="{0149CFF2-C9DD-4654-92C8-70FC2942484D}" dt="2023-05-24T20:40:03.340" v="15676" actId="14100"/>
        <pc:sldMkLst>
          <pc:docMk/>
          <pc:sldMk cId="0" sldId="280"/>
        </pc:sldMkLst>
        <pc:spChg chg="mod">
          <ac:chgData name="Daniel Roper" userId="c5274ab7fa42462a" providerId="LiveId" clId="{0149CFF2-C9DD-4654-92C8-70FC2942484D}" dt="2023-05-24T20:40:03.340" v="15676" actId="14100"/>
          <ac:spMkLst>
            <pc:docMk/>
            <pc:sldMk cId="0" sldId="280"/>
            <ac:spMk id="41986" creationId="{8414C593-C42F-EF9D-A00F-E0AC83A033E4}"/>
          </ac:spMkLst>
        </pc:spChg>
      </pc:sldChg>
      <pc:sldChg chg="modSp add modTransition">
        <pc:chgData name="Daniel Roper" userId="c5274ab7fa42462a" providerId="LiveId" clId="{0149CFF2-C9DD-4654-92C8-70FC2942484D}" dt="2023-05-24T20:40:51.628" v="15679" actId="255"/>
        <pc:sldMkLst>
          <pc:docMk/>
          <pc:sldMk cId="0" sldId="281"/>
        </pc:sldMkLst>
        <pc:spChg chg="mod">
          <ac:chgData name="Daniel Roper" userId="c5274ab7fa42462a" providerId="LiveId" clId="{0149CFF2-C9DD-4654-92C8-70FC2942484D}" dt="2023-05-24T20:40:51.628" v="15679" actId="255"/>
          <ac:spMkLst>
            <pc:docMk/>
            <pc:sldMk cId="0" sldId="281"/>
            <ac:spMk id="43010" creationId="{3DCD83F3-9691-56FF-84BC-9976712DFABD}"/>
          </ac:spMkLst>
        </pc:spChg>
      </pc:sldChg>
      <pc:sldChg chg="modSp add mod modTransition">
        <pc:chgData name="Daniel Roper" userId="c5274ab7fa42462a" providerId="LiveId" clId="{0149CFF2-C9DD-4654-92C8-70FC2942484D}" dt="2023-05-24T20:41:55.197" v="15732" actId="20577"/>
        <pc:sldMkLst>
          <pc:docMk/>
          <pc:sldMk cId="0" sldId="282"/>
        </pc:sldMkLst>
        <pc:spChg chg="mod">
          <ac:chgData name="Daniel Roper" userId="c5274ab7fa42462a" providerId="LiveId" clId="{0149CFF2-C9DD-4654-92C8-70FC2942484D}" dt="2023-05-24T20:41:55.197" v="15732" actId="20577"/>
          <ac:spMkLst>
            <pc:docMk/>
            <pc:sldMk cId="0" sldId="282"/>
            <ac:spMk id="44034" creationId="{31876CDF-66F7-405A-74D1-7B5F4EAE727D}"/>
          </ac:spMkLst>
        </pc:spChg>
      </pc:sldChg>
      <pc:sldChg chg="modSp add modTransition">
        <pc:chgData name="Daniel Roper" userId="c5274ab7fa42462a" providerId="LiveId" clId="{0149CFF2-C9DD-4654-92C8-70FC2942484D}" dt="2023-05-24T20:42:23.321" v="15735" actId="14100"/>
        <pc:sldMkLst>
          <pc:docMk/>
          <pc:sldMk cId="0" sldId="283"/>
        </pc:sldMkLst>
        <pc:spChg chg="mod">
          <ac:chgData name="Daniel Roper" userId="c5274ab7fa42462a" providerId="LiveId" clId="{0149CFF2-C9DD-4654-92C8-70FC2942484D}" dt="2023-05-24T20:42:23.321" v="15735" actId="14100"/>
          <ac:spMkLst>
            <pc:docMk/>
            <pc:sldMk cId="0" sldId="283"/>
            <ac:spMk id="45058" creationId="{0F4A28EB-DF69-B997-A539-8A44CCD49A11}"/>
          </ac:spMkLst>
        </pc:spChg>
      </pc:sldChg>
      <pc:sldChg chg="modSp add mod modTransition">
        <pc:chgData name="Daniel Roper" userId="c5274ab7fa42462a" providerId="LiveId" clId="{0149CFF2-C9DD-4654-92C8-70FC2942484D}" dt="2023-05-24T20:43:09.026" v="15745" actId="14100"/>
        <pc:sldMkLst>
          <pc:docMk/>
          <pc:sldMk cId="0" sldId="284"/>
        </pc:sldMkLst>
        <pc:spChg chg="mod">
          <ac:chgData name="Daniel Roper" userId="c5274ab7fa42462a" providerId="LiveId" clId="{0149CFF2-C9DD-4654-92C8-70FC2942484D}" dt="2023-05-24T20:43:09.026" v="15745" actId="14100"/>
          <ac:spMkLst>
            <pc:docMk/>
            <pc:sldMk cId="0" sldId="284"/>
            <ac:spMk id="46082" creationId="{A8F6D9AD-7752-94C9-946B-BAFC3C04B76D}"/>
          </ac:spMkLst>
        </pc:spChg>
      </pc:sldChg>
      <pc:sldChg chg="modSp add modTransition">
        <pc:chgData name="Daniel Roper" userId="c5274ab7fa42462a" providerId="LiveId" clId="{0149CFF2-C9DD-4654-92C8-70FC2942484D}" dt="2023-05-24T20:45:44.025" v="15768" actId="1076"/>
        <pc:sldMkLst>
          <pc:docMk/>
          <pc:sldMk cId="0" sldId="285"/>
        </pc:sldMkLst>
        <pc:spChg chg="mod">
          <ac:chgData name="Daniel Roper" userId="c5274ab7fa42462a" providerId="LiveId" clId="{0149CFF2-C9DD-4654-92C8-70FC2942484D}" dt="2023-05-24T20:44:49.780" v="15762" actId="207"/>
          <ac:spMkLst>
            <pc:docMk/>
            <pc:sldMk cId="0" sldId="285"/>
            <ac:spMk id="47110" creationId="{8E0302D6-AB14-A33E-064D-1CA1F0BBD866}"/>
          </ac:spMkLst>
        </pc:spChg>
        <pc:spChg chg="mod">
          <ac:chgData name="Daniel Roper" userId="c5274ab7fa42462a" providerId="LiveId" clId="{0149CFF2-C9DD-4654-92C8-70FC2942484D}" dt="2023-05-24T20:44:19.327" v="15754" actId="207"/>
          <ac:spMkLst>
            <pc:docMk/>
            <pc:sldMk cId="0" sldId="285"/>
            <ac:spMk id="47111" creationId="{2AE9E10B-AAAD-8A8E-8D0A-8C1F4365FB30}"/>
          </ac:spMkLst>
        </pc:spChg>
        <pc:spChg chg="mod">
          <ac:chgData name="Daniel Roper" userId="c5274ab7fa42462a" providerId="LiveId" clId="{0149CFF2-C9DD-4654-92C8-70FC2942484D}" dt="2023-05-24T20:44:25.876" v="15756" actId="207"/>
          <ac:spMkLst>
            <pc:docMk/>
            <pc:sldMk cId="0" sldId="285"/>
            <ac:spMk id="47112" creationId="{0C58BE6A-B53C-014B-478A-0407606A5CDC}"/>
          </ac:spMkLst>
        </pc:spChg>
        <pc:spChg chg="mod">
          <ac:chgData name="Daniel Roper" userId="c5274ab7fa42462a" providerId="LiveId" clId="{0149CFF2-C9DD-4654-92C8-70FC2942484D}" dt="2023-05-24T20:44:37.064" v="15759" actId="14100"/>
          <ac:spMkLst>
            <pc:docMk/>
            <pc:sldMk cId="0" sldId="285"/>
            <ac:spMk id="47113" creationId="{B98D97BC-C0C4-E8F1-EA2A-5381C0D4D28B}"/>
          </ac:spMkLst>
        </pc:spChg>
        <pc:spChg chg="mod">
          <ac:chgData name="Daniel Roper" userId="c5274ab7fa42462a" providerId="LiveId" clId="{0149CFF2-C9DD-4654-92C8-70FC2942484D}" dt="2023-05-24T20:45:08.007" v="15764" actId="207"/>
          <ac:spMkLst>
            <pc:docMk/>
            <pc:sldMk cId="0" sldId="285"/>
            <ac:spMk id="47114" creationId="{F13AE936-5769-7922-673F-3969CA64E429}"/>
          </ac:spMkLst>
        </pc:spChg>
        <pc:spChg chg="mod">
          <ac:chgData name="Daniel Roper" userId="c5274ab7fa42462a" providerId="LiveId" clId="{0149CFF2-C9DD-4654-92C8-70FC2942484D}" dt="2023-05-24T20:45:44.025" v="15768" actId="1076"/>
          <ac:spMkLst>
            <pc:docMk/>
            <pc:sldMk cId="0" sldId="285"/>
            <ac:spMk id="47116" creationId="{A25A6839-939F-9F3A-729D-D13CF5D4CEE8}"/>
          </ac:spMkLst>
        </pc:spChg>
      </pc:sldChg>
      <pc:sldChg chg="modSp add mod modTransition">
        <pc:chgData name="Daniel Roper" userId="c5274ab7fa42462a" providerId="LiveId" clId="{0149CFF2-C9DD-4654-92C8-70FC2942484D}" dt="2023-05-24T20:52:26.670" v="15936" actId="255"/>
        <pc:sldMkLst>
          <pc:docMk/>
          <pc:sldMk cId="0" sldId="286"/>
        </pc:sldMkLst>
        <pc:spChg chg="mod">
          <ac:chgData name="Daniel Roper" userId="c5274ab7fa42462a" providerId="LiveId" clId="{0149CFF2-C9DD-4654-92C8-70FC2942484D}" dt="2023-05-24T20:52:02.043" v="15935" actId="12"/>
          <ac:spMkLst>
            <pc:docMk/>
            <pc:sldMk cId="0" sldId="286"/>
            <ac:spMk id="48130" creationId="{22DA0134-58C4-5126-FF5F-BD858C46FB4B}"/>
          </ac:spMkLst>
        </pc:spChg>
        <pc:spChg chg="mod">
          <ac:chgData name="Daniel Roper" userId="c5274ab7fa42462a" providerId="LiveId" clId="{0149CFF2-C9DD-4654-92C8-70FC2942484D}" dt="2023-05-24T20:52:26.670" v="15936" actId="255"/>
          <ac:spMkLst>
            <pc:docMk/>
            <pc:sldMk cId="0" sldId="286"/>
            <ac:spMk id="48131" creationId="{4AACE57A-0CAF-5113-3B55-0C8517B4C3A5}"/>
          </ac:spMkLst>
        </pc:spChg>
      </pc:sldChg>
      <pc:sldChg chg="modSp add modTransition">
        <pc:chgData name="Daniel Roper" userId="c5274ab7fa42462a" providerId="LiveId" clId="{0149CFF2-C9DD-4654-92C8-70FC2942484D}" dt="2023-05-24T20:52:56.732" v="15937" actId="14100"/>
        <pc:sldMkLst>
          <pc:docMk/>
          <pc:sldMk cId="0" sldId="287"/>
        </pc:sldMkLst>
        <pc:spChg chg="mod">
          <ac:chgData name="Daniel Roper" userId="c5274ab7fa42462a" providerId="LiveId" clId="{0149CFF2-C9DD-4654-92C8-70FC2942484D}" dt="2023-05-24T20:52:56.732" v="15937" actId="14100"/>
          <ac:spMkLst>
            <pc:docMk/>
            <pc:sldMk cId="0" sldId="287"/>
            <ac:spMk id="49154" creationId="{46047CAA-DA3D-5FF9-A92C-5D6987CA5394}"/>
          </ac:spMkLst>
        </pc:spChg>
      </pc:sldChg>
      <pc:sldChg chg="delSp add del mod delAnim">
        <pc:chgData name="Daniel Roper" userId="c5274ab7fa42462a" providerId="LiveId" clId="{0149CFF2-C9DD-4654-92C8-70FC2942484D}" dt="2023-05-24T12:29:35.524" v="8723" actId="47"/>
        <pc:sldMkLst>
          <pc:docMk/>
          <pc:sldMk cId="3307099996" sldId="294"/>
        </pc:sldMkLst>
        <pc:spChg chg="del">
          <ac:chgData name="Daniel Roper" userId="c5274ab7fa42462a" providerId="LiveId" clId="{0149CFF2-C9DD-4654-92C8-70FC2942484D}" dt="2023-05-24T01:57:55.783" v="7534" actId="478"/>
          <ac:spMkLst>
            <pc:docMk/>
            <pc:sldMk cId="3307099996" sldId="294"/>
            <ac:spMk id="2" creationId="{E49FC16C-F45E-B5A3-C3F8-D3941CBBA7C5}"/>
          </ac:spMkLst>
        </pc:spChg>
      </pc:sldChg>
      <pc:sldChg chg="add del setBg">
        <pc:chgData name="Daniel Roper" userId="c5274ab7fa42462a" providerId="LiveId" clId="{0149CFF2-C9DD-4654-92C8-70FC2942484D}" dt="2023-05-24T12:29:38.073" v="8724" actId="47"/>
        <pc:sldMkLst>
          <pc:docMk/>
          <pc:sldMk cId="2048383351" sldId="295"/>
        </pc:sldMkLst>
      </pc:sldChg>
      <pc:sldChg chg="add del setBg">
        <pc:chgData name="Daniel Roper" userId="c5274ab7fa42462a" providerId="LiveId" clId="{0149CFF2-C9DD-4654-92C8-70FC2942484D}" dt="2023-05-24T12:29:42.471" v="8725" actId="47"/>
        <pc:sldMkLst>
          <pc:docMk/>
          <pc:sldMk cId="3281683318" sldId="296"/>
        </pc:sldMkLst>
      </pc:sldChg>
      <pc:sldChg chg="add del">
        <pc:chgData name="Daniel Roper" userId="c5274ab7fa42462a" providerId="LiveId" clId="{0149CFF2-C9DD-4654-92C8-70FC2942484D}" dt="2023-05-24T12:30:00.373" v="8727" actId="47"/>
        <pc:sldMkLst>
          <pc:docMk/>
          <pc:sldMk cId="1260691744" sldId="300"/>
        </pc:sldMkLst>
      </pc:sldChg>
      <pc:sldChg chg="add del">
        <pc:chgData name="Daniel Roper" userId="c5274ab7fa42462a" providerId="LiveId" clId="{0149CFF2-C9DD-4654-92C8-70FC2942484D}" dt="2023-05-24T12:21:58.663" v="8690" actId="2696"/>
        <pc:sldMkLst>
          <pc:docMk/>
          <pc:sldMk cId="388521214" sldId="301"/>
        </pc:sldMkLst>
      </pc:sldChg>
      <pc:sldChg chg="add del ord">
        <pc:chgData name="Daniel Roper" userId="c5274ab7fa42462a" providerId="LiveId" clId="{0149CFF2-C9DD-4654-92C8-70FC2942484D}" dt="2023-05-24T12:25:02.345" v="8709" actId="47"/>
        <pc:sldMkLst>
          <pc:docMk/>
          <pc:sldMk cId="474562003" sldId="301"/>
        </pc:sldMkLst>
      </pc:sldChg>
      <pc:sldChg chg="add del">
        <pc:chgData name="Daniel Roper" userId="c5274ab7fa42462a" providerId="LiveId" clId="{0149CFF2-C9DD-4654-92C8-70FC2942484D}" dt="2023-05-24T12:21:58.663" v="8690" actId="2696"/>
        <pc:sldMkLst>
          <pc:docMk/>
          <pc:sldMk cId="241717008" sldId="302"/>
        </pc:sldMkLst>
      </pc:sldChg>
      <pc:sldChg chg="delSp modSp add mod modAnim">
        <pc:chgData name="Daniel Roper" userId="c5274ab7fa42462a" providerId="LiveId" clId="{0149CFF2-C9DD-4654-92C8-70FC2942484D}" dt="2023-05-24T22:42:39.128" v="16850" actId="20577"/>
        <pc:sldMkLst>
          <pc:docMk/>
          <pc:sldMk cId="1977736369" sldId="302"/>
        </pc:sldMkLst>
        <pc:spChg chg="mod">
          <ac:chgData name="Daniel Roper" userId="c5274ab7fa42462a" providerId="LiveId" clId="{0149CFF2-C9DD-4654-92C8-70FC2942484D}" dt="2023-05-24T22:42:39.128" v="16850" actId="20577"/>
          <ac:spMkLst>
            <pc:docMk/>
            <pc:sldMk cId="1977736369" sldId="302"/>
            <ac:spMk id="2" creationId="{CBB059BB-1A9A-06EA-6265-CC7EFF15ABF1}"/>
          </ac:spMkLst>
        </pc:spChg>
        <pc:spChg chg="del mod">
          <ac:chgData name="Daniel Roper" userId="c5274ab7fa42462a" providerId="LiveId" clId="{0149CFF2-C9DD-4654-92C8-70FC2942484D}" dt="2023-05-24T12:43:18.804" v="8769" actId="478"/>
          <ac:spMkLst>
            <pc:docMk/>
            <pc:sldMk cId="1977736369" sldId="302"/>
            <ac:spMk id="3" creationId="{87957636-144E-1133-E723-62FDCF3DA4EB}"/>
          </ac:spMkLst>
        </pc:spChg>
      </pc:sldChg>
      <pc:sldChg chg="add del ord">
        <pc:chgData name="Daniel Roper" userId="c5274ab7fa42462a" providerId="LiveId" clId="{0149CFF2-C9DD-4654-92C8-70FC2942484D}" dt="2023-05-24T12:22:50.474" v="8696" actId="2696"/>
        <pc:sldMkLst>
          <pc:docMk/>
          <pc:sldMk cId="3923439170" sldId="302"/>
        </pc:sldMkLst>
      </pc:sldChg>
      <pc:sldChg chg="add del">
        <pc:chgData name="Daniel Roper" userId="c5274ab7fa42462a" providerId="LiveId" clId="{0149CFF2-C9DD-4654-92C8-70FC2942484D}" dt="2023-05-24T12:29:47.017" v="8726" actId="47"/>
        <pc:sldMkLst>
          <pc:docMk/>
          <pc:sldMk cId="2396378977" sldId="303"/>
        </pc:sldMkLst>
      </pc:sldChg>
      <pc:sldChg chg="modSp mod">
        <pc:chgData name="Daniel Roper" userId="c5274ab7fa42462a" providerId="LiveId" clId="{0149CFF2-C9DD-4654-92C8-70FC2942484D}" dt="2023-05-22T18:16:24.716" v="577" actId="6549"/>
        <pc:sldMkLst>
          <pc:docMk/>
          <pc:sldMk cId="609922268" sldId="304"/>
        </pc:sldMkLst>
        <pc:spChg chg="mod">
          <ac:chgData name="Daniel Roper" userId="c5274ab7fa42462a" providerId="LiveId" clId="{0149CFF2-C9DD-4654-92C8-70FC2942484D}" dt="2023-05-22T18:16:24.716" v="577" actId="6549"/>
          <ac:spMkLst>
            <pc:docMk/>
            <pc:sldMk cId="609922268" sldId="304"/>
            <ac:spMk id="2" creationId="{D9B78166-DDF6-D462-4B21-F01EDA7D6683}"/>
          </ac:spMkLst>
        </pc:spChg>
      </pc:sldChg>
      <pc:sldChg chg="add del">
        <pc:chgData name="Daniel Roper" userId="c5274ab7fa42462a" providerId="LiveId" clId="{0149CFF2-C9DD-4654-92C8-70FC2942484D}" dt="2023-05-24T12:30:01.935" v="8728" actId="47"/>
        <pc:sldMkLst>
          <pc:docMk/>
          <pc:sldMk cId="4137217073" sldId="305"/>
        </pc:sldMkLst>
      </pc:sldChg>
      <pc:sldChg chg="add del modAnim">
        <pc:chgData name="Daniel Roper" userId="c5274ab7fa42462a" providerId="LiveId" clId="{0149CFF2-C9DD-4654-92C8-70FC2942484D}" dt="2023-05-24T12:30:21.004" v="8733" actId="47"/>
        <pc:sldMkLst>
          <pc:docMk/>
          <pc:sldMk cId="3025866741" sldId="307"/>
        </pc:sldMkLst>
      </pc:sldChg>
      <pc:sldChg chg="modSp add del mod modAnim modNotesTx">
        <pc:chgData name="Daniel Roper" userId="c5274ab7fa42462a" providerId="LiveId" clId="{0149CFF2-C9DD-4654-92C8-70FC2942484D}" dt="2023-05-24T12:30:18.896" v="8732" actId="47"/>
        <pc:sldMkLst>
          <pc:docMk/>
          <pc:sldMk cId="660329797" sldId="308"/>
        </pc:sldMkLst>
        <pc:spChg chg="mod">
          <ac:chgData name="Daniel Roper" userId="c5274ab7fa42462a" providerId="LiveId" clId="{0149CFF2-C9DD-4654-92C8-70FC2942484D}" dt="2023-05-24T02:37:15.489" v="8292" actId="14100"/>
          <ac:spMkLst>
            <pc:docMk/>
            <pc:sldMk cId="660329797" sldId="308"/>
            <ac:spMk id="4" creationId="{0EFC5AA7-E393-EE13-3E01-D54EB5972799}"/>
          </ac:spMkLst>
        </pc:spChg>
      </pc:sldChg>
      <pc:sldChg chg="add del">
        <pc:chgData name="Daniel Roper" userId="c5274ab7fa42462a" providerId="LiveId" clId="{0149CFF2-C9DD-4654-92C8-70FC2942484D}" dt="2023-05-24T12:30:04.573" v="8729" actId="47"/>
        <pc:sldMkLst>
          <pc:docMk/>
          <pc:sldMk cId="1585793198" sldId="310"/>
        </pc:sldMkLst>
      </pc:sldChg>
      <pc:sldChg chg="add del ord">
        <pc:chgData name="Daniel Roper" userId="c5274ab7fa42462a" providerId="LiveId" clId="{0149CFF2-C9DD-4654-92C8-70FC2942484D}" dt="2023-05-24T12:30:06.511" v="8730" actId="47"/>
        <pc:sldMkLst>
          <pc:docMk/>
          <pc:sldMk cId="2844197889" sldId="312"/>
        </pc:sldMkLst>
      </pc:sldChg>
      <pc:sldChg chg="add del">
        <pc:chgData name="Daniel Roper" userId="c5274ab7fa42462a" providerId="LiveId" clId="{0149CFF2-C9DD-4654-92C8-70FC2942484D}" dt="2023-05-24T12:30:23.574" v="8734" actId="47"/>
        <pc:sldMkLst>
          <pc:docMk/>
          <pc:sldMk cId="4266427053" sldId="322"/>
        </pc:sldMkLst>
      </pc:sldChg>
      <pc:sldChg chg="add del">
        <pc:chgData name="Daniel Roper" userId="c5274ab7fa42462a" providerId="LiveId" clId="{0149CFF2-C9DD-4654-92C8-70FC2942484D}" dt="2023-05-24T12:30:27.320" v="8735" actId="47"/>
        <pc:sldMkLst>
          <pc:docMk/>
          <pc:sldMk cId="2787320796" sldId="323"/>
        </pc:sldMkLst>
      </pc:sldChg>
      <pc:sldChg chg="modSp add del mod">
        <pc:chgData name="Daniel Roper" userId="c5274ab7fa42462a" providerId="LiveId" clId="{0149CFF2-C9DD-4654-92C8-70FC2942484D}" dt="2023-05-24T12:30:29.254" v="8736" actId="47"/>
        <pc:sldMkLst>
          <pc:docMk/>
          <pc:sldMk cId="1612367425" sldId="327"/>
        </pc:sldMkLst>
        <pc:spChg chg="mod">
          <ac:chgData name="Daniel Roper" userId="c5274ab7fa42462a" providerId="LiveId" clId="{0149CFF2-C9DD-4654-92C8-70FC2942484D}" dt="2023-05-24T01:45:11.665" v="7298" actId="6549"/>
          <ac:spMkLst>
            <pc:docMk/>
            <pc:sldMk cId="1612367425" sldId="327"/>
            <ac:spMk id="10244" creationId="{48816CDB-4D70-C88C-9DDA-6BC9B834A46B}"/>
          </ac:spMkLst>
        </pc:spChg>
      </pc:sldChg>
      <pc:sldChg chg="add del">
        <pc:chgData name="Daniel Roper" userId="c5274ab7fa42462a" providerId="LiveId" clId="{0149CFF2-C9DD-4654-92C8-70FC2942484D}" dt="2023-05-24T14:44:32.254" v="9984" actId="47"/>
        <pc:sldMkLst>
          <pc:docMk/>
          <pc:sldMk cId="1813022101" sldId="329"/>
        </pc:sldMkLst>
      </pc:sldChg>
      <pc:sldChg chg="add del">
        <pc:chgData name="Daniel Roper" userId="c5274ab7fa42462a" providerId="LiveId" clId="{0149CFF2-C9DD-4654-92C8-70FC2942484D}" dt="2023-05-24T13:11:12.245" v="9213" actId="47"/>
        <pc:sldMkLst>
          <pc:docMk/>
          <pc:sldMk cId="3896965451" sldId="335"/>
        </pc:sldMkLst>
      </pc:sldChg>
      <pc:sldChg chg="add del">
        <pc:chgData name="Daniel Roper" userId="c5274ab7fa42462a" providerId="LiveId" clId="{0149CFF2-C9DD-4654-92C8-70FC2942484D}" dt="2023-05-24T14:44:28.463" v="9982" actId="47"/>
        <pc:sldMkLst>
          <pc:docMk/>
          <pc:sldMk cId="2933215812" sldId="336"/>
        </pc:sldMkLst>
      </pc:sldChg>
      <pc:sldChg chg="add del">
        <pc:chgData name="Daniel Roper" userId="c5274ab7fa42462a" providerId="LiveId" clId="{0149CFF2-C9DD-4654-92C8-70FC2942484D}" dt="2023-05-24T14:44:30.021" v="9983" actId="47"/>
        <pc:sldMkLst>
          <pc:docMk/>
          <pc:sldMk cId="3907974426" sldId="337"/>
        </pc:sldMkLst>
      </pc:sldChg>
      <pc:sldChg chg="add del">
        <pc:chgData name="Daniel Roper" userId="c5274ab7fa42462a" providerId="LiveId" clId="{0149CFF2-C9DD-4654-92C8-70FC2942484D}" dt="2023-05-24T12:35:06.334" v="8739" actId="47"/>
        <pc:sldMkLst>
          <pc:docMk/>
          <pc:sldMk cId="2769310596" sldId="339"/>
        </pc:sldMkLst>
      </pc:sldChg>
      <pc:sldChg chg="add del">
        <pc:chgData name="Daniel Roper" userId="c5274ab7fa42462a" providerId="LiveId" clId="{0149CFF2-C9DD-4654-92C8-70FC2942484D}" dt="2023-05-24T14:44:35.711" v="9985" actId="47"/>
        <pc:sldMkLst>
          <pc:docMk/>
          <pc:sldMk cId="1022221489" sldId="344"/>
        </pc:sldMkLst>
      </pc:sldChg>
      <pc:sldChg chg="del">
        <pc:chgData name="Daniel Roper" userId="c5274ab7fa42462a" providerId="LiveId" clId="{0149CFF2-C9DD-4654-92C8-70FC2942484D}" dt="2023-05-23T17:40:04.404" v="1013" actId="47"/>
        <pc:sldMkLst>
          <pc:docMk/>
          <pc:sldMk cId="2629776750" sldId="346"/>
        </pc:sldMkLst>
      </pc:sldChg>
      <pc:sldChg chg="add del ord">
        <pc:chgData name="Daniel Roper" userId="c5274ab7fa42462a" providerId="LiveId" clId="{0149CFF2-C9DD-4654-92C8-70FC2942484D}" dt="2023-05-24T12:35:38.739" v="8740" actId="47"/>
        <pc:sldMkLst>
          <pc:docMk/>
          <pc:sldMk cId="2772088431" sldId="347"/>
        </pc:sldMkLst>
      </pc:sldChg>
      <pc:sldChg chg="delSp modSp add del mod modNotesTx">
        <pc:chgData name="Daniel Roper" userId="c5274ab7fa42462a" providerId="LiveId" clId="{0149CFF2-C9DD-4654-92C8-70FC2942484D}" dt="2023-05-24T02:54:17.161" v="8390" actId="2696"/>
        <pc:sldMkLst>
          <pc:docMk/>
          <pc:sldMk cId="1229189133" sldId="351"/>
        </pc:sldMkLst>
        <pc:spChg chg="del">
          <ac:chgData name="Daniel Roper" userId="c5274ab7fa42462a" providerId="LiveId" clId="{0149CFF2-C9DD-4654-92C8-70FC2942484D}" dt="2023-05-24T02:52:13.840" v="8388" actId="478"/>
          <ac:spMkLst>
            <pc:docMk/>
            <pc:sldMk cId="1229189133" sldId="351"/>
            <ac:spMk id="2" creationId="{5106EA45-B390-2CE0-A9B2-9C4E83441EB3}"/>
          </ac:spMkLst>
        </pc:spChg>
        <pc:spChg chg="del mod">
          <ac:chgData name="Daniel Roper" userId="c5274ab7fa42462a" providerId="LiveId" clId="{0149CFF2-C9DD-4654-92C8-70FC2942484D}" dt="2023-05-24T02:48:42.737" v="8317" actId="478"/>
          <ac:spMkLst>
            <pc:docMk/>
            <pc:sldMk cId="1229189133" sldId="351"/>
            <ac:spMk id="3" creationId="{5F1A6490-E690-4BB7-4545-1BEE54001D65}"/>
          </ac:spMkLst>
        </pc:spChg>
        <pc:spChg chg="mod">
          <ac:chgData name="Daniel Roper" userId="c5274ab7fa42462a" providerId="LiveId" clId="{0149CFF2-C9DD-4654-92C8-70FC2942484D}" dt="2023-05-24T02:52:07.456" v="8387" actId="1035"/>
          <ac:spMkLst>
            <pc:docMk/>
            <pc:sldMk cId="1229189133" sldId="351"/>
            <ac:spMk id="4" creationId="{0EFC5AA7-E393-EE13-3E01-D54EB5972799}"/>
          </ac:spMkLst>
        </pc:spChg>
      </pc:sldChg>
      <pc:sldChg chg="modSp del mod ord">
        <pc:chgData name="Daniel Roper" userId="c5274ab7fa42462a" providerId="LiveId" clId="{0149CFF2-C9DD-4654-92C8-70FC2942484D}" dt="2023-05-24T13:42:45.360" v="9440" actId="47"/>
        <pc:sldMkLst>
          <pc:docMk/>
          <pc:sldMk cId="2250928214" sldId="351"/>
        </pc:sldMkLst>
        <pc:spChg chg="mod">
          <ac:chgData name="Daniel Roper" userId="c5274ab7fa42462a" providerId="LiveId" clId="{0149CFF2-C9DD-4654-92C8-70FC2942484D}" dt="2023-05-24T02:55:50.697" v="8398" actId="207"/>
          <ac:spMkLst>
            <pc:docMk/>
            <pc:sldMk cId="2250928214" sldId="351"/>
            <ac:spMk id="4" creationId="{0EFC5AA7-E393-EE13-3E01-D54EB5972799}"/>
          </ac:spMkLst>
        </pc:spChg>
      </pc:sldChg>
      <pc:sldChg chg="add del">
        <pc:chgData name="Daniel Roper" userId="c5274ab7fa42462a" providerId="LiveId" clId="{0149CFF2-C9DD-4654-92C8-70FC2942484D}" dt="2023-05-24T02:54:17.161" v="8390" actId="2696"/>
        <pc:sldMkLst>
          <pc:docMk/>
          <pc:sldMk cId="1332750218" sldId="352"/>
        </pc:sldMkLst>
      </pc:sldChg>
      <pc:sldChg chg="addSp delSp modSp mod ord modAnim modNotesTx">
        <pc:chgData name="Daniel Roper" userId="c5274ab7fa42462a" providerId="LiveId" clId="{0149CFF2-C9DD-4654-92C8-70FC2942484D}" dt="2023-05-24T19:50:46.625" v="15085" actId="6549"/>
        <pc:sldMkLst>
          <pc:docMk/>
          <pc:sldMk cId="1818390456" sldId="352"/>
        </pc:sldMkLst>
        <pc:spChg chg="mod">
          <ac:chgData name="Daniel Roper" userId="c5274ab7fa42462a" providerId="LiveId" clId="{0149CFF2-C9DD-4654-92C8-70FC2942484D}" dt="2023-05-24T15:33:59.676" v="10273" actId="208"/>
          <ac:spMkLst>
            <pc:docMk/>
            <pc:sldMk cId="1818390456" sldId="352"/>
            <ac:spMk id="3" creationId="{2F1155ED-EFB1-CC30-A494-D853AD8E6D16}"/>
          </ac:spMkLst>
        </pc:spChg>
        <pc:spChg chg="add del">
          <ac:chgData name="Daniel Roper" userId="c5274ab7fa42462a" providerId="LiveId" clId="{0149CFF2-C9DD-4654-92C8-70FC2942484D}" dt="2023-05-24T14:40:23.187" v="9940" actId="22"/>
          <ac:spMkLst>
            <pc:docMk/>
            <pc:sldMk cId="1818390456" sldId="352"/>
            <ac:spMk id="5" creationId="{3DD49790-CFCD-4615-508F-107B209F2148}"/>
          </ac:spMkLst>
        </pc:spChg>
      </pc:sldChg>
      <pc:sldChg chg="add del">
        <pc:chgData name="Daniel Roper" userId="c5274ab7fa42462a" providerId="LiveId" clId="{0149CFF2-C9DD-4654-92C8-70FC2942484D}" dt="2023-05-24T14:45:25.319" v="9988" actId="47"/>
        <pc:sldMkLst>
          <pc:docMk/>
          <pc:sldMk cId="2634343953" sldId="357"/>
        </pc:sldMkLst>
      </pc:sldChg>
      <pc:sldChg chg="modSp add del mod">
        <pc:chgData name="Daniel Roper" userId="c5274ab7fa42462a" providerId="LiveId" clId="{0149CFF2-C9DD-4654-92C8-70FC2942484D}" dt="2023-05-24T14:45:32.820" v="9989" actId="47"/>
        <pc:sldMkLst>
          <pc:docMk/>
          <pc:sldMk cId="2637970994" sldId="364"/>
        </pc:sldMkLst>
        <pc:spChg chg="mod">
          <ac:chgData name="Daniel Roper" userId="c5274ab7fa42462a" providerId="LiveId" clId="{0149CFF2-C9DD-4654-92C8-70FC2942484D}" dt="2023-05-24T12:42:23.613" v="8767" actId="1076"/>
          <ac:spMkLst>
            <pc:docMk/>
            <pc:sldMk cId="2637970994" sldId="364"/>
            <ac:spMk id="3" creationId="{B65F710F-3E36-CD56-73EB-E7D5120B8A4C}"/>
          </ac:spMkLst>
        </pc:spChg>
      </pc:sldChg>
      <pc:sldChg chg="del">
        <pc:chgData name="Daniel Roper" userId="c5274ab7fa42462a" providerId="LiveId" clId="{0149CFF2-C9DD-4654-92C8-70FC2942484D}" dt="2023-05-23T17:40:04.376" v="1012" actId="47"/>
        <pc:sldMkLst>
          <pc:docMk/>
          <pc:sldMk cId="2963413420" sldId="366"/>
        </pc:sldMkLst>
      </pc:sldChg>
      <pc:sldChg chg="del">
        <pc:chgData name="Daniel Roper" userId="c5274ab7fa42462a" providerId="LiveId" clId="{0149CFF2-C9DD-4654-92C8-70FC2942484D}" dt="2023-05-23T17:40:04.341" v="1011" actId="47"/>
        <pc:sldMkLst>
          <pc:docMk/>
          <pc:sldMk cId="1969546627" sldId="367"/>
        </pc:sldMkLst>
      </pc:sldChg>
      <pc:sldChg chg="del">
        <pc:chgData name="Daniel Roper" userId="c5274ab7fa42462a" providerId="LiveId" clId="{0149CFF2-C9DD-4654-92C8-70FC2942484D}" dt="2023-05-23T17:40:03.813" v="1009" actId="47"/>
        <pc:sldMkLst>
          <pc:docMk/>
          <pc:sldMk cId="3820627009" sldId="368"/>
        </pc:sldMkLst>
      </pc:sldChg>
      <pc:sldChg chg="del">
        <pc:chgData name="Daniel Roper" userId="c5274ab7fa42462a" providerId="LiveId" clId="{0149CFF2-C9DD-4654-92C8-70FC2942484D}" dt="2023-05-23T17:40:04.313" v="1010" actId="47"/>
        <pc:sldMkLst>
          <pc:docMk/>
          <pc:sldMk cId="1067880540" sldId="371"/>
        </pc:sldMkLst>
      </pc:sldChg>
      <pc:sldChg chg="del">
        <pc:chgData name="Daniel Roper" userId="c5274ab7fa42462a" providerId="LiveId" clId="{0149CFF2-C9DD-4654-92C8-70FC2942484D}" dt="2023-05-23T17:40:04.476" v="1015" actId="47"/>
        <pc:sldMkLst>
          <pc:docMk/>
          <pc:sldMk cId="1571574131" sldId="372"/>
        </pc:sldMkLst>
      </pc:sldChg>
      <pc:sldChg chg="modSp del mod">
        <pc:chgData name="Daniel Roper" userId="c5274ab7fa42462a" providerId="LiveId" clId="{0149CFF2-C9DD-4654-92C8-70FC2942484D}" dt="2023-05-24T01:36:34.353" v="7243" actId="47"/>
        <pc:sldMkLst>
          <pc:docMk/>
          <pc:sldMk cId="2140204847" sldId="376"/>
        </pc:sldMkLst>
        <pc:spChg chg="mod">
          <ac:chgData name="Daniel Roper" userId="c5274ab7fa42462a" providerId="LiveId" clId="{0149CFF2-C9DD-4654-92C8-70FC2942484D}" dt="2023-05-22T18:12:26.723" v="409" actId="113"/>
          <ac:spMkLst>
            <pc:docMk/>
            <pc:sldMk cId="2140204847" sldId="376"/>
            <ac:spMk id="4" creationId="{727DA576-2F6E-7654-5518-F90504A5627B}"/>
          </ac:spMkLst>
        </pc:spChg>
        <pc:spChg chg="mod">
          <ac:chgData name="Daniel Roper" userId="c5274ab7fa42462a" providerId="LiveId" clId="{0149CFF2-C9DD-4654-92C8-70FC2942484D}" dt="2023-05-22T18:00:16.587" v="51" actId="6549"/>
          <ac:spMkLst>
            <pc:docMk/>
            <pc:sldMk cId="2140204847" sldId="376"/>
            <ac:spMk id="6" creationId="{2D65DF2E-F349-8D65-F98F-13E2C2B9144D}"/>
          </ac:spMkLst>
        </pc:spChg>
      </pc:sldChg>
      <pc:sldChg chg="addSp modSp del mod">
        <pc:chgData name="Daniel Roper" userId="c5274ab7fa42462a" providerId="LiveId" clId="{0149CFF2-C9DD-4654-92C8-70FC2942484D}" dt="2023-05-24T01:12:54.362" v="7044" actId="47"/>
        <pc:sldMkLst>
          <pc:docMk/>
          <pc:sldMk cId="1685574276" sldId="380"/>
        </pc:sldMkLst>
        <pc:spChg chg="add mod">
          <ac:chgData name="Daniel Roper" userId="c5274ab7fa42462a" providerId="LiveId" clId="{0149CFF2-C9DD-4654-92C8-70FC2942484D}" dt="2023-05-23T14:35:01.310" v="762" actId="1076"/>
          <ac:spMkLst>
            <pc:docMk/>
            <pc:sldMk cId="1685574276" sldId="380"/>
            <ac:spMk id="4" creationId="{0F2B2CBF-2D53-896B-309B-D5B98D87746C}"/>
          </ac:spMkLst>
        </pc:spChg>
        <pc:spChg chg="mod">
          <ac:chgData name="Daniel Roper" userId="c5274ab7fa42462a" providerId="LiveId" clId="{0149CFF2-C9DD-4654-92C8-70FC2942484D}" dt="2023-05-23T14:28:08.721" v="634" actId="20577"/>
          <ac:spMkLst>
            <pc:docMk/>
            <pc:sldMk cId="1685574276" sldId="380"/>
            <ac:spMk id="6" creationId="{2D65DF2E-F349-8D65-F98F-13E2C2B9144D}"/>
          </ac:spMkLst>
        </pc:spChg>
        <pc:picChg chg="add mod">
          <ac:chgData name="Daniel Roper" userId="c5274ab7fa42462a" providerId="LiveId" clId="{0149CFF2-C9DD-4654-92C8-70FC2942484D}" dt="2023-05-23T14:29:03.459" v="637" actId="14100"/>
          <ac:picMkLst>
            <pc:docMk/>
            <pc:sldMk cId="1685574276" sldId="380"/>
            <ac:picMk id="3" creationId="{37345F96-97AF-8B25-C115-CCAFF8525024}"/>
          </ac:picMkLst>
        </pc:picChg>
      </pc:sldChg>
      <pc:sldChg chg="add del">
        <pc:chgData name="Daniel Roper" userId="c5274ab7fa42462a" providerId="LiveId" clId="{0149CFF2-C9DD-4654-92C8-70FC2942484D}" dt="2023-05-23T17:40:27.375" v="1030" actId="47"/>
        <pc:sldMkLst>
          <pc:docMk/>
          <pc:sldMk cId="4255636162" sldId="381"/>
        </pc:sldMkLst>
      </pc:sldChg>
      <pc:sldChg chg="del">
        <pc:chgData name="Daniel Roper" userId="c5274ab7fa42462a" providerId="LiveId" clId="{0149CFF2-C9DD-4654-92C8-70FC2942484D}" dt="2023-05-23T17:40:04.433" v="1014" actId="47"/>
        <pc:sldMkLst>
          <pc:docMk/>
          <pc:sldMk cId="1062913195" sldId="387"/>
        </pc:sldMkLst>
      </pc:sldChg>
      <pc:sldChg chg="delSp modSp add del mod delAnim modNotesTx">
        <pc:chgData name="Daniel Roper" userId="c5274ab7fa42462a" providerId="LiveId" clId="{0149CFF2-C9DD-4654-92C8-70FC2942484D}" dt="2023-05-24T13:09:45.973" v="9207" actId="47"/>
        <pc:sldMkLst>
          <pc:docMk/>
          <pc:sldMk cId="1935587916" sldId="389"/>
        </pc:sldMkLst>
        <pc:spChg chg="del">
          <ac:chgData name="Daniel Roper" userId="c5274ab7fa42462a" providerId="LiveId" clId="{0149CFF2-C9DD-4654-92C8-70FC2942484D}" dt="2023-05-23T17:40:45.461" v="1034" actId="478"/>
          <ac:spMkLst>
            <pc:docMk/>
            <pc:sldMk cId="1935587916" sldId="389"/>
            <ac:spMk id="4" creationId="{697B3101-5D5D-A69A-700E-E8510C3D9774}"/>
          </ac:spMkLst>
        </pc:spChg>
        <pc:spChg chg="del">
          <ac:chgData name="Daniel Roper" userId="c5274ab7fa42462a" providerId="LiveId" clId="{0149CFF2-C9DD-4654-92C8-70FC2942484D}" dt="2023-05-23T17:40:47.718" v="1035" actId="478"/>
          <ac:spMkLst>
            <pc:docMk/>
            <pc:sldMk cId="1935587916" sldId="389"/>
            <ac:spMk id="6" creationId="{DB5B046F-69D3-6A53-540D-684D527B7079}"/>
          </ac:spMkLst>
        </pc:spChg>
        <pc:spChg chg="mod">
          <ac:chgData name="Daniel Roper" userId="c5274ab7fa42462a" providerId="LiveId" clId="{0149CFF2-C9DD-4654-92C8-70FC2942484D}" dt="2023-05-23T17:41:29.229" v="1038" actId="1076"/>
          <ac:spMkLst>
            <pc:docMk/>
            <pc:sldMk cId="1935587916" sldId="389"/>
            <ac:spMk id="7" creationId="{A3082FCA-31F3-A146-8CDC-C51AC4E19E6A}"/>
          </ac:spMkLst>
        </pc:spChg>
        <pc:spChg chg="del">
          <ac:chgData name="Daniel Roper" userId="c5274ab7fa42462a" providerId="LiveId" clId="{0149CFF2-C9DD-4654-92C8-70FC2942484D}" dt="2023-05-23T17:40:53.989" v="1037" actId="478"/>
          <ac:spMkLst>
            <pc:docMk/>
            <pc:sldMk cId="1935587916" sldId="389"/>
            <ac:spMk id="8" creationId="{ED3F7164-2AFA-9003-F680-64317F4F3205}"/>
          </ac:spMkLst>
        </pc:spChg>
        <pc:spChg chg="del">
          <ac:chgData name="Daniel Roper" userId="c5274ab7fa42462a" providerId="LiveId" clId="{0149CFF2-C9DD-4654-92C8-70FC2942484D}" dt="2023-05-23T17:40:49.565" v="1036" actId="478"/>
          <ac:spMkLst>
            <pc:docMk/>
            <pc:sldMk cId="1935587916" sldId="389"/>
            <ac:spMk id="9" creationId="{44B3613E-AD71-7DF9-7E6B-2C2F9602224B}"/>
          </ac:spMkLst>
        </pc:spChg>
        <pc:spChg chg="del">
          <ac:chgData name="Daniel Roper" userId="c5274ab7fa42462a" providerId="LiveId" clId="{0149CFF2-C9DD-4654-92C8-70FC2942484D}" dt="2023-05-23T17:40:42.292" v="1032" actId="478"/>
          <ac:spMkLst>
            <pc:docMk/>
            <pc:sldMk cId="1935587916" sldId="389"/>
            <ac:spMk id="10" creationId="{9860B126-729E-C714-23AC-BDF69DF02098}"/>
          </ac:spMkLst>
        </pc:spChg>
        <pc:spChg chg="del">
          <ac:chgData name="Daniel Roper" userId="c5274ab7fa42462a" providerId="LiveId" clId="{0149CFF2-C9DD-4654-92C8-70FC2942484D}" dt="2023-05-23T17:40:44.205" v="1033" actId="478"/>
          <ac:spMkLst>
            <pc:docMk/>
            <pc:sldMk cId="1935587916" sldId="389"/>
            <ac:spMk id="11" creationId="{8C8D54B2-EAD7-C4F6-0C45-4D96D8EF5711}"/>
          </ac:spMkLst>
        </pc:spChg>
      </pc:sldChg>
      <pc:sldChg chg="add del">
        <pc:chgData name="Daniel Roper" userId="c5274ab7fa42462a" providerId="LiveId" clId="{0149CFF2-C9DD-4654-92C8-70FC2942484D}" dt="2023-05-23T17:42:29.647" v="1040" actId="47"/>
        <pc:sldMkLst>
          <pc:docMk/>
          <pc:sldMk cId="3602161582" sldId="390"/>
        </pc:sldMkLst>
      </pc:sldChg>
      <pc:sldChg chg="add del">
        <pc:chgData name="Daniel Roper" userId="c5274ab7fa42462a" providerId="LiveId" clId="{0149CFF2-C9DD-4654-92C8-70FC2942484D}" dt="2023-05-23T17:40:32.407" v="1031" actId="47"/>
        <pc:sldMkLst>
          <pc:docMk/>
          <pc:sldMk cId="972941221" sldId="392"/>
        </pc:sldMkLst>
      </pc:sldChg>
      <pc:sldChg chg="add del">
        <pc:chgData name="Daniel Roper" userId="c5274ab7fa42462a" providerId="LiveId" clId="{0149CFF2-C9DD-4654-92C8-70FC2942484D}" dt="2023-05-23T17:42:29.647" v="1040" actId="47"/>
        <pc:sldMkLst>
          <pc:docMk/>
          <pc:sldMk cId="3344117839" sldId="393"/>
        </pc:sldMkLst>
      </pc:sldChg>
      <pc:sldChg chg="add del">
        <pc:chgData name="Daniel Roper" userId="c5274ab7fa42462a" providerId="LiveId" clId="{0149CFF2-C9DD-4654-92C8-70FC2942484D}" dt="2023-05-23T17:42:29.647" v="1040" actId="47"/>
        <pc:sldMkLst>
          <pc:docMk/>
          <pc:sldMk cId="1086295304" sldId="394"/>
        </pc:sldMkLst>
      </pc:sldChg>
      <pc:sldChg chg="add del">
        <pc:chgData name="Daniel Roper" userId="c5274ab7fa42462a" providerId="LiveId" clId="{0149CFF2-C9DD-4654-92C8-70FC2942484D}" dt="2023-05-23T17:42:29.647" v="1040" actId="47"/>
        <pc:sldMkLst>
          <pc:docMk/>
          <pc:sldMk cId="4151503357" sldId="395"/>
        </pc:sldMkLst>
      </pc:sldChg>
      <pc:sldChg chg="del">
        <pc:chgData name="Daniel Roper" userId="c5274ab7fa42462a" providerId="LiveId" clId="{0149CFF2-C9DD-4654-92C8-70FC2942484D}" dt="2023-05-23T17:42:29.647" v="1040" actId="47"/>
        <pc:sldMkLst>
          <pc:docMk/>
          <pc:sldMk cId="4149425645" sldId="396"/>
        </pc:sldMkLst>
      </pc:sldChg>
      <pc:sldChg chg="del">
        <pc:chgData name="Daniel Roper" userId="c5274ab7fa42462a" providerId="LiveId" clId="{0149CFF2-C9DD-4654-92C8-70FC2942484D}" dt="2023-05-23T17:42:29.647" v="1040" actId="47"/>
        <pc:sldMkLst>
          <pc:docMk/>
          <pc:sldMk cId="3739763879" sldId="397"/>
        </pc:sldMkLst>
      </pc:sldChg>
      <pc:sldChg chg="del">
        <pc:chgData name="Daniel Roper" userId="c5274ab7fa42462a" providerId="LiveId" clId="{0149CFF2-C9DD-4654-92C8-70FC2942484D}" dt="2023-05-23T17:42:29.647" v="1040" actId="47"/>
        <pc:sldMkLst>
          <pc:docMk/>
          <pc:sldMk cId="3728162465" sldId="398"/>
        </pc:sldMkLst>
      </pc:sldChg>
      <pc:sldChg chg="del">
        <pc:chgData name="Daniel Roper" userId="c5274ab7fa42462a" providerId="LiveId" clId="{0149CFF2-C9DD-4654-92C8-70FC2942484D}" dt="2023-05-23T17:42:29.647" v="1040" actId="47"/>
        <pc:sldMkLst>
          <pc:docMk/>
          <pc:sldMk cId="3545908970" sldId="399"/>
        </pc:sldMkLst>
      </pc:sldChg>
      <pc:sldChg chg="del">
        <pc:chgData name="Daniel Roper" userId="c5274ab7fa42462a" providerId="LiveId" clId="{0149CFF2-C9DD-4654-92C8-70FC2942484D}" dt="2023-05-23T17:42:29.647" v="1040" actId="47"/>
        <pc:sldMkLst>
          <pc:docMk/>
          <pc:sldMk cId="3722608635" sldId="400"/>
        </pc:sldMkLst>
      </pc:sldChg>
      <pc:sldChg chg="del">
        <pc:chgData name="Daniel Roper" userId="c5274ab7fa42462a" providerId="LiveId" clId="{0149CFF2-C9DD-4654-92C8-70FC2942484D}" dt="2023-05-23T17:42:29.647" v="1040" actId="47"/>
        <pc:sldMkLst>
          <pc:docMk/>
          <pc:sldMk cId="1820874481" sldId="404"/>
        </pc:sldMkLst>
      </pc:sldChg>
      <pc:sldChg chg="del">
        <pc:chgData name="Daniel Roper" userId="c5274ab7fa42462a" providerId="LiveId" clId="{0149CFF2-C9DD-4654-92C8-70FC2942484D}" dt="2023-05-23T17:42:29.647" v="1040" actId="47"/>
        <pc:sldMkLst>
          <pc:docMk/>
          <pc:sldMk cId="3602595479" sldId="405"/>
        </pc:sldMkLst>
      </pc:sldChg>
      <pc:sldChg chg="del">
        <pc:chgData name="Daniel Roper" userId="c5274ab7fa42462a" providerId="LiveId" clId="{0149CFF2-C9DD-4654-92C8-70FC2942484D}" dt="2023-05-23T17:42:29.647" v="1040" actId="47"/>
        <pc:sldMkLst>
          <pc:docMk/>
          <pc:sldMk cId="395702528" sldId="406"/>
        </pc:sldMkLst>
      </pc:sldChg>
      <pc:sldChg chg="del">
        <pc:chgData name="Daniel Roper" userId="c5274ab7fa42462a" providerId="LiveId" clId="{0149CFF2-C9DD-4654-92C8-70FC2942484D}" dt="2023-05-24T13:07:16.608" v="9175" actId="47"/>
        <pc:sldMkLst>
          <pc:docMk/>
          <pc:sldMk cId="661191957" sldId="407"/>
        </pc:sldMkLst>
      </pc:sldChg>
      <pc:sldChg chg="del">
        <pc:chgData name="Daniel Roper" userId="c5274ab7fa42462a" providerId="LiveId" clId="{0149CFF2-C9DD-4654-92C8-70FC2942484D}" dt="2023-05-23T17:42:29.647" v="1040" actId="47"/>
        <pc:sldMkLst>
          <pc:docMk/>
          <pc:sldMk cId="470462841" sldId="408"/>
        </pc:sldMkLst>
      </pc:sldChg>
      <pc:sldChg chg="del">
        <pc:chgData name="Daniel Roper" userId="c5274ab7fa42462a" providerId="LiveId" clId="{0149CFF2-C9DD-4654-92C8-70FC2942484D}" dt="2023-05-23T17:42:29.647" v="1040" actId="47"/>
        <pc:sldMkLst>
          <pc:docMk/>
          <pc:sldMk cId="2142354230" sldId="409"/>
        </pc:sldMkLst>
      </pc:sldChg>
      <pc:sldChg chg="del">
        <pc:chgData name="Daniel Roper" userId="c5274ab7fa42462a" providerId="LiveId" clId="{0149CFF2-C9DD-4654-92C8-70FC2942484D}" dt="2023-05-24T13:10:03.483" v="9208" actId="47"/>
        <pc:sldMkLst>
          <pc:docMk/>
          <pc:sldMk cId="2774262372" sldId="410"/>
        </pc:sldMkLst>
      </pc:sldChg>
      <pc:sldChg chg="del">
        <pc:chgData name="Daniel Roper" userId="c5274ab7fa42462a" providerId="LiveId" clId="{0149CFF2-C9DD-4654-92C8-70FC2942484D}" dt="2023-05-24T14:44:21.190" v="9981" actId="47"/>
        <pc:sldMkLst>
          <pc:docMk/>
          <pc:sldMk cId="2979580678" sldId="411"/>
        </pc:sldMkLst>
      </pc:sldChg>
      <pc:sldChg chg="del">
        <pc:chgData name="Daniel Roper" userId="c5274ab7fa42462a" providerId="LiveId" clId="{0149CFF2-C9DD-4654-92C8-70FC2942484D}" dt="2023-05-23T17:42:29.647" v="1040" actId="47"/>
        <pc:sldMkLst>
          <pc:docMk/>
          <pc:sldMk cId="964765119" sldId="412"/>
        </pc:sldMkLst>
      </pc:sldChg>
      <pc:sldChg chg="add del">
        <pc:chgData name="Daniel Roper" userId="c5274ab7fa42462a" providerId="LiveId" clId="{0149CFF2-C9DD-4654-92C8-70FC2942484D}" dt="2023-05-22T18:12:37.521" v="411" actId="47"/>
        <pc:sldMkLst>
          <pc:docMk/>
          <pc:sldMk cId="4111511596" sldId="413"/>
        </pc:sldMkLst>
      </pc:sldChg>
      <pc:sldChg chg="modSp add del mod">
        <pc:chgData name="Daniel Roper" userId="c5274ab7fa42462a" providerId="LiveId" clId="{0149CFF2-C9DD-4654-92C8-70FC2942484D}" dt="2023-05-24T01:36:37.177" v="7244" actId="47"/>
        <pc:sldMkLst>
          <pc:docMk/>
          <pc:sldMk cId="3643673904" sldId="414"/>
        </pc:sldMkLst>
        <pc:spChg chg="mod">
          <ac:chgData name="Daniel Roper" userId="c5274ab7fa42462a" providerId="LiveId" clId="{0149CFF2-C9DD-4654-92C8-70FC2942484D}" dt="2023-05-22T18:15:04.489" v="570" actId="20577"/>
          <ac:spMkLst>
            <pc:docMk/>
            <pc:sldMk cId="3643673904" sldId="414"/>
            <ac:spMk id="4" creationId="{727DA576-2F6E-7654-5518-F90504A5627B}"/>
          </ac:spMkLst>
        </pc:spChg>
      </pc:sldChg>
      <pc:sldChg chg="modSp add mod">
        <pc:chgData name="Daniel Roper" userId="c5274ab7fa42462a" providerId="LiveId" clId="{0149CFF2-C9DD-4654-92C8-70FC2942484D}" dt="2023-05-22T18:15:49.250" v="573" actId="113"/>
        <pc:sldMkLst>
          <pc:docMk/>
          <pc:sldMk cId="1750462856" sldId="415"/>
        </pc:sldMkLst>
        <pc:spChg chg="mod">
          <ac:chgData name="Daniel Roper" userId="c5274ab7fa42462a" providerId="LiveId" clId="{0149CFF2-C9DD-4654-92C8-70FC2942484D}" dt="2023-05-22T18:15:49.250" v="573" actId="113"/>
          <ac:spMkLst>
            <pc:docMk/>
            <pc:sldMk cId="1750462856" sldId="415"/>
            <ac:spMk id="4" creationId="{727DA576-2F6E-7654-5518-F90504A5627B}"/>
          </ac:spMkLst>
        </pc:spChg>
      </pc:sldChg>
      <pc:sldChg chg="modSp add mod">
        <pc:chgData name="Daniel Roper" userId="c5274ab7fa42462a" providerId="LiveId" clId="{0149CFF2-C9DD-4654-92C8-70FC2942484D}" dt="2023-05-22T18:16:01.775" v="576" actId="113"/>
        <pc:sldMkLst>
          <pc:docMk/>
          <pc:sldMk cId="3190886871" sldId="416"/>
        </pc:sldMkLst>
        <pc:spChg chg="mod">
          <ac:chgData name="Daniel Roper" userId="c5274ab7fa42462a" providerId="LiveId" clId="{0149CFF2-C9DD-4654-92C8-70FC2942484D}" dt="2023-05-22T18:16:01.775" v="576" actId="113"/>
          <ac:spMkLst>
            <pc:docMk/>
            <pc:sldMk cId="3190886871" sldId="416"/>
            <ac:spMk id="4" creationId="{727DA576-2F6E-7654-5518-F90504A5627B}"/>
          </ac:spMkLst>
        </pc:spChg>
      </pc:sldChg>
      <pc:sldChg chg="addSp delSp modSp add mod modAnim modNotesTx">
        <pc:chgData name="Daniel Roper" userId="c5274ab7fa42462a" providerId="LiveId" clId="{0149CFF2-C9DD-4654-92C8-70FC2942484D}" dt="2023-05-24T22:59:44.473" v="17307" actId="115"/>
        <pc:sldMkLst>
          <pc:docMk/>
          <pc:sldMk cId="1314398396" sldId="417"/>
        </pc:sldMkLst>
        <pc:spChg chg="add del mod">
          <ac:chgData name="Daniel Roper" userId="c5274ab7fa42462a" providerId="LiveId" clId="{0149CFF2-C9DD-4654-92C8-70FC2942484D}" dt="2023-05-24T01:15:44.701" v="7078" actId="478"/>
          <ac:spMkLst>
            <pc:docMk/>
            <pc:sldMk cId="1314398396" sldId="417"/>
            <ac:spMk id="2" creationId="{630D9DEB-C0E8-ECEF-9808-4F3E019BF230}"/>
          </ac:spMkLst>
        </pc:spChg>
        <pc:spChg chg="add del mod">
          <ac:chgData name="Daniel Roper" userId="c5274ab7fa42462a" providerId="LiveId" clId="{0149CFF2-C9DD-4654-92C8-70FC2942484D}" dt="2023-05-24T01:15:49.220" v="7080" actId="478"/>
          <ac:spMkLst>
            <pc:docMk/>
            <pc:sldMk cId="1314398396" sldId="417"/>
            <ac:spMk id="3" creationId="{FE7EB593-0988-5EFD-A817-91846838F62C}"/>
          </ac:spMkLst>
        </pc:spChg>
        <pc:spChg chg="add del mod">
          <ac:chgData name="Daniel Roper" userId="c5274ab7fa42462a" providerId="LiveId" clId="{0149CFF2-C9DD-4654-92C8-70FC2942484D}" dt="2023-05-24T01:21:02.748" v="7160" actId="478"/>
          <ac:spMkLst>
            <pc:docMk/>
            <pc:sldMk cId="1314398396" sldId="417"/>
            <ac:spMk id="4" creationId="{75D7ED40-7E4F-B3AB-B78A-7F33A622D40D}"/>
          </ac:spMkLst>
        </pc:spChg>
        <pc:spChg chg="add mod ord">
          <ac:chgData name="Daniel Roper" userId="c5274ab7fa42462a" providerId="LiveId" clId="{0149CFF2-C9DD-4654-92C8-70FC2942484D}" dt="2023-05-24T22:59:44.473" v="17307" actId="115"/>
          <ac:spMkLst>
            <pc:docMk/>
            <pc:sldMk cId="1314398396" sldId="417"/>
            <ac:spMk id="5" creationId="{B484369E-2D26-B36E-6720-2E4A2BA53852}"/>
          </ac:spMkLst>
        </pc:spChg>
        <pc:spChg chg="del mod">
          <ac:chgData name="Daniel Roper" userId="c5274ab7fa42462a" providerId="LiveId" clId="{0149CFF2-C9DD-4654-92C8-70FC2942484D}" dt="2023-05-24T01:21:29.707" v="7162" actId="478"/>
          <ac:spMkLst>
            <pc:docMk/>
            <pc:sldMk cId="1314398396" sldId="417"/>
            <ac:spMk id="6" creationId="{2D65DF2E-F349-8D65-F98F-13E2C2B9144D}"/>
          </ac:spMkLst>
        </pc:spChg>
        <pc:spChg chg="add del mod">
          <ac:chgData name="Daniel Roper" userId="c5274ab7fa42462a" providerId="LiveId" clId="{0149CFF2-C9DD-4654-92C8-70FC2942484D}" dt="2023-05-24T01:15:47.540" v="7079" actId="478"/>
          <ac:spMkLst>
            <pc:docMk/>
            <pc:sldMk cId="1314398396" sldId="417"/>
            <ac:spMk id="7" creationId="{CB6CC550-DC0A-C3D4-6AD0-27426CD1C1B3}"/>
          </ac:spMkLst>
        </pc:spChg>
        <pc:spChg chg="add mod">
          <ac:chgData name="Daniel Roper" userId="c5274ab7fa42462a" providerId="LiveId" clId="{0149CFF2-C9DD-4654-92C8-70FC2942484D}" dt="2023-05-24T18:18:27.847" v="12877" actId="6549"/>
          <ac:spMkLst>
            <pc:docMk/>
            <pc:sldMk cId="1314398396" sldId="417"/>
            <ac:spMk id="8" creationId="{777623F2-0553-9CB1-8ADE-770242D40440}"/>
          </ac:spMkLst>
        </pc:spChg>
      </pc:sldChg>
      <pc:sldChg chg="addSp delSp modSp add mod modAnim modNotesTx">
        <pc:chgData name="Daniel Roper" userId="c5274ab7fa42462a" providerId="LiveId" clId="{0149CFF2-C9DD-4654-92C8-70FC2942484D}" dt="2023-05-24T15:23:11.408" v="10232" actId="20577"/>
        <pc:sldMkLst>
          <pc:docMk/>
          <pc:sldMk cId="288357842" sldId="418"/>
        </pc:sldMkLst>
        <pc:spChg chg="add mod">
          <ac:chgData name="Daniel Roper" userId="c5274ab7fa42462a" providerId="LiveId" clId="{0149CFF2-C9DD-4654-92C8-70FC2942484D}" dt="2023-05-24T00:42:31.958" v="6718" actId="1076"/>
          <ac:spMkLst>
            <pc:docMk/>
            <pc:sldMk cId="288357842" sldId="418"/>
            <ac:spMk id="5" creationId="{5A3CEA43-CF35-2BB3-E1DD-7A55EEC50493}"/>
          </ac:spMkLst>
        </pc:spChg>
        <pc:spChg chg="mod">
          <ac:chgData name="Daniel Roper" userId="c5274ab7fa42462a" providerId="LiveId" clId="{0149CFF2-C9DD-4654-92C8-70FC2942484D}" dt="2023-05-24T14:36:25.827" v="9935" actId="114"/>
          <ac:spMkLst>
            <pc:docMk/>
            <pc:sldMk cId="288357842" sldId="418"/>
            <ac:spMk id="6" creationId="{2D65DF2E-F349-8D65-F98F-13E2C2B9144D}"/>
          </ac:spMkLst>
        </pc:spChg>
        <pc:spChg chg="add mod ord">
          <ac:chgData name="Daniel Roper" userId="c5274ab7fa42462a" providerId="LiveId" clId="{0149CFF2-C9DD-4654-92C8-70FC2942484D}" dt="2023-05-24T00:47:46.254" v="6826" actId="1076"/>
          <ac:spMkLst>
            <pc:docMk/>
            <pc:sldMk cId="288357842" sldId="418"/>
            <ac:spMk id="7" creationId="{F897B9C6-040F-C0B7-310C-667399F01E6D}"/>
          </ac:spMkLst>
        </pc:spChg>
        <pc:spChg chg="add mod">
          <ac:chgData name="Daniel Roper" userId="c5274ab7fa42462a" providerId="LiveId" clId="{0149CFF2-C9DD-4654-92C8-70FC2942484D}" dt="2023-05-24T00:47:52.943" v="6827" actId="1076"/>
          <ac:spMkLst>
            <pc:docMk/>
            <pc:sldMk cId="288357842" sldId="418"/>
            <ac:spMk id="8" creationId="{E02382FF-09E3-1CC7-EFD8-188833555441}"/>
          </ac:spMkLst>
        </pc:spChg>
        <pc:spChg chg="add mod">
          <ac:chgData name="Daniel Roper" userId="c5274ab7fa42462a" providerId="LiveId" clId="{0149CFF2-C9DD-4654-92C8-70FC2942484D}" dt="2023-05-24T00:47:59.532" v="6828" actId="1076"/>
          <ac:spMkLst>
            <pc:docMk/>
            <pc:sldMk cId="288357842" sldId="418"/>
            <ac:spMk id="9" creationId="{230B69A2-D05A-60C7-80E6-07F4D1B44963}"/>
          </ac:spMkLst>
        </pc:spChg>
        <pc:spChg chg="add mod">
          <ac:chgData name="Daniel Roper" userId="c5274ab7fa42462a" providerId="LiveId" clId="{0149CFF2-C9DD-4654-92C8-70FC2942484D}" dt="2023-05-24T00:48:03.433" v="6829" actId="1076"/>
          <ac:spMkLst>
            <pc:docMk/>
            <pc:sldMk cId="288357842" sldId="418"/>
            <ac:spMk id="10" creationId="{106F63C7-D62E-5557-E9B7-1F73553655E8}"/>
          </ac:spMkLst>
        </pc:spChg>
        <pc:spChg chg="add mod">
          <ac:chgData name="Daniel Roper" userId="c5274ab7fa42462a" providerId="LiveId" clId="{0149CFF2-C9DD-4654-92C8-70FC2942484D}" dt="2023-05-24T01:08:30.163" v="6983" actId="13926"/>
          <ac:spMkLst>
            <pc:docMk/>
            <pc:sldMk cId="288357842" sldId="418"/>
            <ac:spMk id="11" creationId="{7648F3F1-BE31-307D-5AC7-86388C39CF0A}"/>
          </ac:spMkLst>
        </pc:spChg>
        <pc:spChg chg="add mod">
          <ac:chgData name="Daniel Roper" userId="c5274ab7fa42462a" providerId="LiveId" clId="{0149CFF2-C9DD-4654-92C8-70FC2942484D}" dt="2023-05-24T02:29:41.829" v="8086" actId="1076"/>
          <ac:spMkLst>
            <pc:docMk/>
            <pc:sldMk cId="288357842" sldId="418"/>
            <ac:spMk id="12" creationId="{EEE163C2-C32A-35B0-8337-260A68918FFE}"/>
          </ac:spMkLst>
        </pc:spChg>
        <pc:spChg chg="add mod">
          <ac:chgData name="Daniel Roper" userId="c5274ab7fa42462a" providerId="LiveId" clId="{0149CFF2-C9DD-4654-92C8-70FC2942484D}" dt="2023-05-24T00:47:13.207" v="6822" actId="14100"/>
          <ac:spMkLst>
            <pc:docMk/>
            <pc:sldMk cId="288357842" sldId="418"/>
            <ac:spMk id="13" creationId="{27957924-4E3F-2338-3638-B380D0FD0B65}"/>
          </ac:spMkLst>
        </pc:spChg>
        <pc:spChg chg="add del mod">
          <ac:chgData name="Daniel Roper" userId="c5274ab7fa42462a" providerId="LiveId" clId="{0149CFF2-C9DD-4654-92C8-70FC2942484D}" dt="2023-05-24T01:38:48.298" v="7245" actId="478"/>
          <ac:spMkLst>
            <pc:docMk/>
            <pc:sldMk cId="288357842" sldId="418"/>
            <ac:spMk id="14" creationId="{67FEEDE3-E655-5AD2-E148-A7B575DF3B3E}"/>
          </ac:spMkLst>
        </pc:spChg>
        <pc:spChg chg="add mod">
          <ac:chgData name="Daniel Roper" userId="c5274ab7fa42462a" providerId="LiveId" clId="{0149CFF2-C9DD-4654-92C8-70FC2942484D}" dt="2023-05-24T14:35:44.382" v="9919" actId="207"/>
          <ac:spMkLst>
            <pc:docMk/>
            <pc:sldMk cId="288357842" sldId="418"/>
            <ac:spMk id="15" creationId="{6EA837B9-75C7-04AF-EAC1-4349E284CF7B}"/>
          </ac:spMkLst>
        </pc:spChg>
        <pc:spChg chg="add mod">
          <ac:chgData name="Daniel Roper" userId="c5274ab7fa42462a" providerId="LiveId" clId="{0149CFF2-C9DD-4654-92C8-70FC2942484D}" dt="2023-05-24T01:12:15.524" v="7043" actId="14100"/>
          <ac:spMkLst>
            <pc:docMk/>
            <pc:sldMk cId="288357842" sldId="418"/>
            <ac:spMk id="16" creationId="{975F4A70-1ADF-D2B4-34EC-C9B5CAEAC308}"/>
          </ac:spMkLst>
        </pc:spChg>
        <pc:picChg chg="del">
          <ac:chgData name="Daniel Roper" userId="c5274ab7fa42462a" providerId="LiveId" clId="{0149CFF2-C9DD-4654-92C8-70FC2942484D}" dt="2023-05-23T14:31:23.544" v="648" actId="478"/>
          <ac:picMkLst>
            <pc:docMk/>
            <pc:sldMk cId="288357842" sldId="418"/>
            <ac:picMk id="3" creationId="{37345F96-97AF-8B25-C115-CCAFF8525024}"/>
          </ac:picMkLst>
        </pc:picChg>
        <pc:picChg chg="add mod">
          <ac:chgData name="Daniel Roper" userId="c5274ab7fa42462a" providerId="LiveId" clId="{0149CFF2-C9DD-4654-92C8-70FC2942484D}" dt="2023-05-23T14:31:51.902" v="654" actId="14100"/>
          <ac:picMkLst>
            <pc:docMk/>
            <pc:sldMk cId="288357842" sldId="418"/>
            <ac:picMk id="4" creationId="{C541AE5B-485F-F2C7-8CF3-76760232E9B2}"/>
          </ac:picMkLst>
        </pc:picChg>
      </pc:sldChg>
      <pc:sldChg chg="modSp add del mod">
        <pc:chgData name="Daniel Roper" userId="c5274ab7fa42462a" providerId="LiveId" clId="{0149CFF2-C9DD-4654-92C8-70FC2942484D}" dt="2023-05-24T02:32:49.243" v="8284" actId="2696"/>
        <pc:sldMkLst>
          <pc:docMk/>
          <pc:sldMk cId="641051450" sldId="419"/>
        </pc:sldMkLst>
        <pc:spChg chg="mod">
          <ac:chgData name="Daniel Roper" userId="c5274ab7fa42462a" providerId="LiveId" clId="{0149CFF2-C9DD-4654-92C8-70FC2942484D}" dt="2023-05-24T00:53:22.864" v="6851" actId="6549"/>
          <ac:spMkLst>
            <pc:docMk/>
            <pc:sldMk cId="641051450" sldId="419"/>
            <ac:spMk id="6" creationId="{2D65DF2E-F349-8D65-F98F-13E2C2B9144D}"/>
          </ac:spMkLst>
        </pc:spChg>
        <pc:picChg chg="mod">
          <ac:chgData name="Daniel Roper" userId="c5274ab7fa42462a" providerId="LiveId" clId="{0149CFF2-C9DD-4654-92C8-70FC2942484D}" dt="2023-05-23T14:43:04.559" v="804" actId="14100"/>
          <ac:picMkLst>
            <pc:docMk/>
            <pc:sldMk cId="641051450" sldId="419"/>
            <ac:picMk id="4" creationId="{C541AE5B-485F-F2C7-8CF3-76760232E9B2}"/>
          </ac:picMkLst>
        </pc:picChg>
      </pc:sldChg>
      <pc:sldChg chg="add del">
        <pc:chgData name="Daniel Roper" userId="c5274ab7fa42462a" providerId="LiveId" clId="{0149CFF2-C9DD-4654-92C8-70FC2942484D}" dt="2023-05-24T19:28:03.544" v="14247" actId="47"/>
        <pc:sldMkLst>
          <pc:docMk/>
          <pc:sldMk cId="2802799412" sldId="419"/>
        </pc:sldMkLst>
      </pc:sldChg>
      <pc:sldChg chg="add del ord">
        <pc:chgData name="Daniel Roper" userId="c5274ab7fa42462a" providerId="LiveId" clId="{0149CFF2-C9DD-4654-92C8-70FC2942484D}" dt="2023-05-24T12:30:08.554" v="8731" actId="47"/>
        <pc:sldMkLst>
          <pc:docMk/>
          <pc:sldMk cId="2905952812" sldId="420"/>
        </pc:sldMkLst>
      </pc:sldChg>
      <pc:sldChg chg="delSp add del mod">
        <pc:chgData name="Daniel Roper" userId="c5274ab7fa42462a" providerId="LiveId" clId="{0149CFF2-C9DD-4654-92C8-70FC2942484D}" dt="2023-05-24T14:44:37.531" v="9986" actId="47"/>
        <pc:sldMkLst>
          <pc:docMk/>
          <pc:sldMk cId="2705973381" sldId="421"/>
        </pc:sldMkLst>
        <pc:spChg chg="del">
          <ac:chgData name="Daniel Roper" userId="c5274ab7fa42462a" providerId="LiveId" clId="{0149CFF2-C9DD-4654-92C8-70FC2942484D}" dt="2023-05-24T12:35:44.614" v="8741" actId="478"/>
          <ac:spMkLst>
            <pc:docMk/>
            <pc:sldMk cId="2705973381" sldId="421"/>
            <ac:spMk id="6" creationId="{AEEF25EC-1AE7-F108-2384-E8D7D467D82A}"/>
          </ac:spMkLst>
        </pc:spChg>
      </pc:sldChg>
      <pc:sldChg chg="delSp modSp add del mod">
        <pc:chgData name="Daniel Roper" userId="c5274ab7fa42462a" providerId="LiveId" clId="{0149CFF2-C9DD-4654-92C8-70FC2942484D}" dt="2023-05-24T14:44:38.976" v="9987" actId="47"/>
        <pc:sldMkLst>
          <pc:docMk/>
          <pc:sldMk cId="1618394244" sldId="422"/>
        </pc:sldMkLst>
        <pc:spChg chg="del">
          <ac:chgData name="Daniel Roper" userId="c5274ab7fa42462a" providerId="LiveId" clId="{0149CFF2-C9DD-4654-92C8-70FC2942484D}" dt="2023-05-24T12:35:52.076" v="8742" actId="478"/>
          <ac:spMkLst>
            <pc:docMk/>
            <pc:sldMk cId="1618394244" sldId="422"/>
            <ac:spMk id="2" creationId="{CC60B4C6-6218-48A5-6043-8A82C6AA66B4}"/>
          </ac:spMkLst>
        </pc:spChg>
        <pc:spChg chg="mod">
          <ac:chgData name="Daniel Roper" userId="c5274ab7fa42462a" providerId="LiveId" clId="{0149CFF2-C9DD-4654-92C8-70FC2942484D}" dt="2023-05-24T12:36:57.567" v="8766" actId="20577"/>
          <ac:spMkLst>
            <pc:docMk/>
            <pc:sldMk cId="1618394244" sldId="422"/>
            <ac:spMk id="4" creationId="{0EFC5AA7-E393-EE13-3E01-D54EB5972799}"/>
          </ac:spMkLst>
        </pc:spChg>
      </pc:sldChg>
      <pc:sldChg chg="add del">
        <pc:chgData name="Daniel Roper" userId="c5274ab7fa42462a" providerId="LiveId" clId="{0149CFF2-C9DD-4654-92C8-70FC2942484D}" dt="2023-05-24T19:28:02.153" v="14246" actId="47"/>
        <pc:sldMkLst>
          <pc:docMk/>
          <pc:sldMk cId="386924792" sldId="423"/>
        </pc:sldMkLst>
      </pc:sldChg>
      <pc:sldChg chg="addSp delSp modSp add mod modAnim">
        <pc:chgData name="Daniel Roper" userId="c5274ab7fa42462a" providerId="LiveId" clId="{0149CFF2-C9DD-4654-92C8-70FC2942484D}" dt="2023-05-24T18:59:42.925" v="13390" actId="115"/>
        <pc:sldMkLst>
          <pc:docMk/>
          <pc:sldMk cId="1495473290" sldId="424"/>
        </pc:sldMkLst>
        <pc:spChg chg="mod">
          <ac:chgData name="Daniel Roper" userId="c5274ab7fa42462a" providerId="LiveId" clId="{0149CFF2-C9DD-4654-92C8-70FC2942484D}" dt="2023-05-24T18:56:57.419" v="13350" actId="6549"/>
          <ac:spMkLst>
            <pc:docMk/>
            <pc:sldMk cId="1495473290" sldId="424"/>
            <ac:spMk id="2" creationId="{630D9DEB-C0E8-ECEF-9808-4F3E019BF230}"/>
          </ac:spMkLst>
        </pc:spChg>
        <pc:spChg chg="del">
          <ac:chgData name="Daniel Roper" userId="c5274ab7fa42462a" providerId="LiveId" clId="{0149CFF2-C9DD-4654-92C8-70FC2942484D}" dt="2023-05-24T18:36:06.908" v="13108" actId="478"/>
          <ac:spMkLst>
            <pc:docMk/>
            <pc:sldMk cId="1495473290" sldId="424"/>
            <ac:spMk id="3" creationId="{FE7EB593-0988-5EFD-A817-91846838F62C}"/>
          </ac:spMkLst>
        </pc:spChg>
        <pc:spChg chg="add mod">
          <ac:chgData name="Daniel Roper" userId="c5274ab7fa42462a" providerId="LiveId" clId="{0149CFF2-C9DD-4654-92C8-70FC2942484D}" dt="2023-05-24T01:34:22.533" v="7232"/>
          <ac:spMkLst>
            <pc:docMk/>
            <pc:sldMk cId="1495473290" sldId="424"/>
            <ac:spMk id="4" creationId="{2FBF6290-71B6-9C25-2CFA-A0749F7A071E}"/>
          </ac:spMkLst>
        </pc:spChg>
        <pc:spChg chg="add mod">
          <ac:chgData name="Daniel Roper" userId="c5274ab7fa42462a" providerId="LiveId" clId="{0149CFF2-C9DD-4654-92C8-70FC2942484D}" dt="2023-05-24T18:59:42.925" v="13390" actId="115"/>
          <ac:spMkLst>
            <pc:docMk/>
            <pc:sldMk cId="1495473290" sldId="424"/>
            <ac:spMk id="5" creationId="{184B6DC6-1F34-6DEF-C440-6F290EE4DD3C}"/>
          </ac:spMkLst>
        </pc:spChg>
        <pc:spChg chg="del mod">
          <ac:chgData name="Daniel Roper" userId="c5274ab7fa42462a" providerId="LiveId" clId="{0149CFF2-C9DD-4654-92C8-70FC2942484D}" dt="2023-05-24T01:34:28.081" v="7234" actId="478"/>
          <ac:spMkLst>
            <pc:docMk/>
            <pc:sldMk cId="1495473290" sldId="424"/>
            <ac:spMk id="6" creationId="{2D65DF2E-F349-8D65-F98F-13E2C2B9144D}"/>
          </ac:spMkLst>
        </pc:spChg>
        <pc:spChg chg="add mod">
          <ac:chgData name="Daniel Roper" userId="c5274ab7fa42462a" providerId="LiveId" clId="{0149CFF2-C9DD-4654-92C8-70FC2942484D}" dt="2023-05-24T18:58:29.015" v="13385" actId="1076"/>
          <ac:spMkLst>
            <pc:docMk/>
            <pc:sldMk cId="1495473290" sldId="424"/>
            <ac:spMk id="7" creationId="{DE27BB5B-54AE-1E98-36C8-B7D574273655}"/>
          </ac:spMkLst>
        </pc:spChg>
      </pc:sldChg>
      <pc:sldChg chg="addSp delSp modSp add mod modAnim">
        <pc:chgData name="Daniel Roper" userId="c5274ab7fa42462a" providerId="LiveId" clId="{0149CFF2-C9DD-4654-92C8-70FC2942484D}" dt="2023-05-24T20:12:56.243" v="15327"/>
        <pc:sldMkLst>
          <pc:docMk/>
          <pc:sldMk cId="2710670906" sldId="425"/>
        </pc:sldMkLst>
        <pc:spChg chg="mod">
          <ac:chgData name="Daniel Roper" userId="c5274ab7fa42462a" providerId="LiveId" clId="{0149CFF2-C9DD-4654-92C8-70FC2942484D}" dt="2023-05-24T14:19:26.232" v="9508" actId="6549"/>
          <ac:spMkLst>
            <pc:docMk/>
            <pc:sldMk cId="2710670906" sldId="425"/>
            <ac:spMk id="2" creationId="{630D9DEB-C0E8-ECEF-9808-4F3E019BF230}"/>
          </ac:spMkLst>
        </pc:spChg>
        <pc:spChg chg="add mod">
          <ac:chgData name="Daniel Roper" userId="c5274ab7fa42462a" providerId="LiveId" clId="{0149CFF2-C9DD-4654-92C8-70FC2942484D}" dt="2023-05-24T01:34:41.959" v="7236"/>
          <ac:spMkLst>
            <pc:docMk/>
            <pc:sldMk cId="2710670906" sldId="425"/>
            <ac:spMk id="4" creationId="{30AFED5F-A63D-1930-1676-BAAF85BB2CF0}"/>
          </ac:spMkLst>
        </pc:spChg>
        <pc:spChg chg="add mod">
          <ac:chgData name="Daniel Roper" userId="c5274ab7fa42462a" providerId="LiveId" clId="{0149CFF2-C9DD-4654-92C8-70FC2942484D}" dt="2023-05-24T20:12:29.385" v="15325" actId="20577"/>
          <ac:spMkLst>
            <pc:docMk/>
            <pc:sldMk cId="2710670906" sldId="425"/>
            <ac:spMk id="5" creationId="{D589E359-3941-6623-492F-4D558B5C8064}"/>
          </ac:spMkLst>
        </pc:spChg>
        <pc:spChg chg="del mod">
          <ac:chgData name="Daniel Roper" userId="c5274ab7fa42462a" providerId="LiveId" clId="{0149CFF2-C9DD-4654-92C8-70FC2942484D}" dt="2023-05-24T01:34:53.850" v="7238" actId="478"/>
          <ac:spMkLst>
            <pc:docMk/>
            <pc:sldMk cId="2710670906" sldId="425"/>
            <ac:spMk id="6" creationId="{2D65DF2E-F349-8D65-F98F-13E2C2B9144D}"/>
          </ac:spMkLst>
        </pc:spChg>
        <pc:picChg chg="add mod">
          <ac:chgData name="Daniel Roper" userId="c5274ab7fa42462a" providerId="LiveId" clId="{0149CFF2-C9DD-4654-92C8-70FC2942484D}" dt="2023-05-24T20:12:22.793" v="15321" actId="1076"/>
          <ac:picMkLst>
            <pc:docMk/>
            <pc:sldMk cId="2710670906" sldId="425"/>
            <ac:picMk id="8" creationId="{8D2D9899-51A4-B908-3789-FB07958948A4}"/>
          </ac:picMkLst>
        </pc:picChg>
      </pc:sldChg>
      <pc:sldChg chg="addSp delSp modSp add mod">
        <pc:chgData name="Daniel Roper" userId="c5274ab7fa42462a" providerId="LiveId" clId="{0149CFF2-C9DD-4654-92C8-70FC2942484D}" dt="2023-05-24T19:17:37.356" v="14069" actId="1076"/>
        <pc:sldMkLst>
          <pc:docMk/>
          <pc:sldMk cId="3626382532" sldId="426"/>
        </pc:sldMkLst>
        <pc:spChg chg="mod">
          <ac:chgData name="Daniel Roper" userId="c5274ab7fa42462a" providerId="LiveId" clId="{0149CFF2-C9DD-4654-92C8-70FC2942484D}" dt="2023-05-24T14:19:31.441" v="9509" actId="6549"/>
          <ac:spMkLst>
            <pc:docMk/>
            <pc:sldMk cId="3626382532" sldId="426"/>
            <ac:spMk id="2" creationId="{630D9DEB-C0E8-ECEF-9808-4F3E019BF230}"/>
          </ac:spMkLst>
        </pc:spChg>
        <pc:spChg chg="add mod">
          <ac:chgData name="Daniel Roper" userId="c5274ab7fa42462a" providerId="LiveId" clId="{0149CFF2-C9DD-4654-92C8-70FC2942484D}" dt="2023-05-24T19:17:37.356" v="14069" actId="1076"/>
          <ac:spMkLst>
            <pc:docMk/>
            <pc:sldMk cId="3626382532" sldId="426"/>
            <ac:spMk id="4" creationId="{C0EFBB78-3C2B-3D95-D365-DA400E54E905}"/>
          </ac:spMkLst>
        </pc:spChg>
        <pc:spChg chg="del mod">
          <ac:chgData name="Daniel Roper" userId="c5274ab7fa42462a" providerId="LiveId" clId="{0149CFF2-C9DD-4654-92C8-70FC2942484D}" dt="2023-05-24T01:35:14.530" v="7241" actId="478"/>
          <ac:spMkLst>
            <pc:docMk/>
            <pc:sldMk cId="3626382532" sldId="426"/>
            <ac:spMk id="6" creationId="{2D65DF2E-F349-8D65-F98F-13E2C2B9144D}"/>
          </ac:spMkLst>
        </pc:spChg>
      </pc:sldChg>
      <pc:sldChg chg="addSp delSp modSp add mod modAnim modNotesTx">
        <pc:chgData name="Daniel Roper" userId="c5274ab7fa42462a" providerId="LiveId" clId="{0149CFF2-C9DD-4654-92C8-70FC2942484D}" dt="2023-05-24T20:09:00.704" v="15314" actId="1036"/>
        <pc:sldMkLst>
          <pc:docMk/>
          <pc:sldMk cId="1239076199" sldId="427"/>
        </pc:sldMkLst>
        <pc:spChg chg="del mod">
          <ac:chgData name="Daniel Roper" userId="c5274ab7fa42462a" providerId="LiveId" clId="{0149CFF2-C9DD-4654-92C8-70FC2942484D}" dt="2023-05-23T21:06:20.859" v="3292" actId="478"/>
          <ac:spMkLst>
            <pc:docMk/>
            <pc:sldMk cId="1239076199" sldId="427"/>
            <ac:spMk id="2" creationId="{630D9DEB-C0E8-ECEF-9808-4F3E019BF230}"/>
          </ac:spMkLst>
        </pc:spChg>
        <pc:spChg chg="del">
          <ac:chgData name="Daniel Roper" userId="c5274ab7fa42462a" providerId="LiveId" clId="{0149CFF2-C9DD-4654-92C8-70FC2942484D}" dt="2023-05-23T20:19:13.369" v="2691" actId="478"/>
          <ac:spMkLst>
            <pc:docMk/>
            <pc:sldMk cId="1239076199" sldId="427"/>
            <ac:spMk id="3" creationId="{FE7EB593-0988-5EFD-A817-91846838F62C}"/>
          </ac:spMkLst>
        </pc:spChg>
        <pc:spChg chg="del">
          <ac:chgData name="Daniel Roper" userId="c5274ab7fa42462a" providerId="LiveId" clId="{0149CFF2-C9DD-4654-92C8-70FC2942484D}" dt="2023-05-23T20:19:11.096" v="2690" actId="478"/>
          <ac:spMkLst>
            <pc:docMk/>
            <pc:sldMk cId="1239076199" sldId="427"/>
            <ac:spMk id="4" creationId="{75D7ED40-7E4F-B3AB-B78A-7F33A622D40D}"/>
          </ac:spMkLst>
        </pc:spChg>
        <pc:spChg chg="mod">
          <ac:chgData name="Daniel Roper" userId="c5274ab7fa42462a" providerId="LiveId" clId="{0149CFF2-C9DD-4654-92C8-70FC2942484D}" dt="2023-05-24T20:07:58.769" v="15295" actId="1037"/>
          <ac:spMkLst>
            <pc:docMk/>
            <pc:sldMk cId="1239076199" sldId="427"/>
            <ac:spMk id="5" creationId="{B484369E-2D26-B36E-6720-2E4A2BA53852}"/>
          </ac:spMkLst>
        </pc:spChg>
        <pc:spChg chg="del mod">
          <ac:chgData name="Daniel Roper" userId="c5274ab7fa42462a" providerId="LiveId" clId="{0149CFF2-C9DD-4654-92C8-70FC2942484D}" dt="2023-05-23T21:05:44.379" v="3287" actId="478"/>
          <ac:spMkLst>
            <pc:docMk/>
            <pc:sldMk cId="1239076199" sldId="427"/>
            <ac:spMk id="6" creationId="{2D65DF2E-F349-8D65-F98F-13E2C2B9144D}"/>
          </ac:spMkLst>
        </pc:spChg>
        <pc:spChg chg="del">
          <ac:chgData name="Daniel Roper" userId="c5274ab7fa42462a" providerId="LiveId" clId="{0149CFF2-C9DD-4654-92C8-70FC2942484D}" dt="2023-05-23T20:19:15.736" v="2692" actId="478"/>
          <ac:spMkLst>
            <pc:docMk/>
            <pc:sldMk cId="1239076199" sldId="427"/>
            <ac:spMk id="7" creationId="{CB6CC550-DC0A-C3D4-6AD0-27426CD1C1B3}"/>
          </ac:spMkLst>
        </pc:spChg>
        <pc:spChg chg="add mod">
          <ac:chgData name="Daniel Roper" userId="c5274ab7fa42462a" providerId="LiveId" clId="{0149CFF2-C9DD-4654-92C8-70FC2942484D}" dt="2023-05-24T20:05:46.785" v="15281" actId="1076"/>
          <ac:spMkLst>
            <pc:docMk/>
            <pc:sldMk cId="1239076199" sldId="427"/>
            <ac:spMk id="8" creationId="{243E9E6B-AF05-1211-40B7-1B9C4F3F21F8}"/>
          </ac:spMkLst>
        </pc:spChg>
        <pc:spChg chg="add mod">
          <ac:chgData name="Daniel Roper" userId="c5274ab7fa42462a" providerId="LiveId" clId="{0149CFF2-C9DD-4654-92C8-70FC2942484D}" dt="2023-05-24T20:06:18.880" v="15286" actId="1037"/>
          <ac:spMkLst>
            <pc:docMk/>
            <pc:sldMk cId="1239076199" sldId="427"/>
            <ac:spMk id="9" creationId="{4677A169-E3E0-386E-EC24-8DECE6B05DFC}"/>
          </ac:spMkLst>
        </pc:spChg>
        <pc:spChg chg="add mod">
          <ac:chgData name="Daniel Roper" userId="c5274ab7fa42462a" providerId="LiveId" clId="{0149CFF2-C9DD-4654-92C8-70FC2942484D}" dt="2023-05-24T18:30:41.028" v="12990" actId="1037"/>
          <ac:spMkLst>
            <pc:docMk/>
            <pc:sldMk cId="1239076199" sldId="427"/>
            <ac:spMk id="10" creationId="{3E6B9C58-5EEF-DDB1-D00B-4A7D9FD2D50A}"/>
          </ac:spMkLst>
        </pc:spChg>
        <pc:spChg chg="add mod">
          <ac:chgData name="Daniel Roper" userId="c5274ab7fa42462a" providerId="LiveId" clId="{0149CFF2-C9DD-4654-92C8-70FC2942484D}" dt="2023-05-24T20:08:53.224" v="15306" actId="1035"/>
          <ac:spMkLst>
            <pc:docMk/>
            <pc:sldMk cId="1239076199" sldId="427"/>
            <ac:spMk id="11" creationId="{536EE76F-139E-45AE-5003-8B0341645112}"/>
          </ac:spMkLst>
        </pc:spChg>
        <pc:spChg chg="add mod">
          <ac:chgData name="Daniel Roper" userId="c5274ab7fa42462a" providerId="LiveId" clId="{0149CFF2-C9DD-4654-92C8-70FC2942484D}" dt="2023-05-24T20:08:47.293" v="15302" actId="1035"/>
          <ac:spMkLst>
            <pc:docMk/>
            <pc:sldMk cId="1239076199" sldId="427"/>
            <ac:spMk id="12" creationId="{3B0C9103-B953-F3B7-5AF6-B3A50CC40341}"/>
          </ac:spMkLst>
        </pc:spChg>
        <pc:spChg chg="add mod">
          <ac:chgData name="Daniel Roper" userId="c5274ab7fa42462a" providerId="LiveId" clId="{0149CFF2-C9DD-4654-92C8-70FC2942484D}" dt="2023-05-24T20:09:00.704" v="15314" actId="1036"/>
          <ac:spMkLst>
            <pc:docMk/>
            <pc:sldMk cId="1239076199" sldId="427"/>
            <ac:spMk id="13" creationId="{ABDE3D2D-F32F-E7C5-4E9B-B1CDD01A1319}"/>
          </ac:spMkLst>
        </pc:spChg>
        <pc:spChg chg="add mod">
          <ac:chgData name="Daniel Roper" userId="c5274ab7fa42462a" providerId="LiveId" clId="{0149CFF2-C9DD-4654-92C8-70FC2942484D}" dt="2023-05-24T20:04:10.704" v="15277" actId="1037"/>
          <ac:spMkLst>
            <pc:docMk/>
            <pc:sldMk cId="1239076199" sldId="427"/>
            <ac:spMk id="14" creationId="{2113E7D7-6C06-F685-3D10-2642AB6F876D}"/>
          </ac:spMkLst>
        </pc:spChg>
      </pc:sldChg>
      <pc:sldChg chg="addSp delSp modSp add del mod ord modAnim modNotesTx">
        <pc:chgData name="Daniel Roper" userId="c5274ab7fa42462a" providerId="LiveId" clId="{0149CFF2-C9DD-4654-92C8-70FC2942484D}" dt="2023-05-24T22:58:36.061" v="17305" actId="20577"/>
        <pc:sldMkLst>
          <pc:docMk/>
          <pc:sldMk cId="1531581132" sldId="428"/>
        </pc:sldMkLst>
        <pc:spChg chg="mod">
          <ac:chgData name="Daniel Roper" userId="c5274ab7fa42462a" providerId="LiveId" clId="{0149CFF2-C9DD-4654-92C8-70FC2942484D}" dt="2023-05-24T19:56:16.623" v="15162" actId="20577"/>
          <ac:spMkLst>
            <pc:docMk/>
            <pc:sldMk cId="1531581132" sldId="428"/>
            <ac:spMk id="2" creationId="{630D9DEB-C0E8-ECEF-9808-4F3E019BF230}"/>
          </ac:spMkLst>
        </pc:spChg>
        <pc:spChg chg="add del mod">
          <ac:chgData name="Daniel Roper" userId="c5274ab7fa42462a" providerId="LiveId" clId="{0149CFF2-C9DD-4654-92C8-70FC2942484D}" dt="2023-05-24T19:56:32.381" v="15164" actId="5793"/>
          <ac:spMkLst>
            <pc:docMk/>
            <pc:sldMk cId="1531581132" sldId="428"/>
            <ac:spMk id="3" creationId="{FE7EB593-0988-5EFD-A817-91846838F62C}"/>
          </ac:spMkLst>
        </pc:spChg>
        <pc:spChg chg="add del mod">
          <ac:chgData name="Daniel Roper" userId="c5274ab7fa42462a" providerId="LiveId" clId="{0149CFF2-C9DD-4654-92C8-70FC2942484D}" dt="2023-05-24T18:46:30.739" v="13306" actId="20577"/>
          <ac:spMkLst>
            <pc:docMk/>
            <pc:sldMk cId="1531581132" sldId="428"/>
            <ac:spMk id="4" creationId="{75D7ED40-7E4F-B3AB-B78A-7F33A622D40D}"/>
          </ac:spMkLst>
        </pc:spChg>
        <pc:spChg chg="del">
          <ac:chgData name="Daniel Roper" userId="c5274ab7fa42462a" providerId="LiveId" clId="{0149CFF2-C9DD-4654-92C8-70FC2942484D}" dt="2023-05-24T01:13:47.814" v="7052" actId="478"/>
          <ac:spMkLst>
            <pc:docMk/>
            <pc:sldMk cId="1531581132" sldId="428"/>
            <ac:spMk id="5" creationId="{B484369E-2D26-B36E-6720-2E4A2BA53852}"/>
          </ac:spMkLst>
        </pc:spChg>
        <pc:spChg chg="del mod">
          <ac:chgData name="Daniel Roper" userId="c5274ab7fa42462a" providerId="LiveId" clId="{0149CFF2-C9DD-4654-92C8-70FC2942484D}" dt="2023-05-24T01:19:09.077" v="7129" actId="478"/>
          <ac:spMkLst>
            <pc:docMk/>
            <pc:sldMk cId="1531581132" sldId="428"/>
            <ac:spMk id="6" creationId="{2D65DF2E-F349-8D65-F98F-13E2C2B9144D}"/>
          </ac:spMkLst>
        </pc:spChg>
        <pc:spChg chg="del mod">
          <ac:chgData name="Daniel Roper" userId="c5274ab7fa42462a" providerId="LiveId" clId="{0149CFF2-C9DD-4654-92C8-70FC2942484D}" dt="2023-05-24T02:57:51.456" v="8409" actId="478"/>
          <ac:spMkLst>
            <pc:docMk/>
            <pc:sldMk cId="1531581132" sldId="428"/>
            <ac:spMk id="7" creationId="{CB6CC550-DC0A-C3D4-6AD0-27426CD1C1B3}"/>
          </ac:spMkLst>
        </pc:spChg>
        <pc:spChg chg="add mod">
          <ac:chgData name="Daniel Roper" userId="c5274ab7fa42462a" providerId="LiveId" clId="{0149CFF2-C9DD-4654-92C8-70FC2942484D}" dt="2023-05-24T01:19:04.402" v="7128"/>
          <ac:spMkLst>
            <pc:docMk/>
            <pc:sldMk cId="1531581132" sldId="428"/>
            <ac:spMk id="8" creationId="{1933F4B0-E35D-00D8-C3AF-4E7CEAF7FACC}"/>
          </ac:spMkLst>
        </pc:spChg>
      </pc:sldChg>
      <pc:sldChg chg="delSp add del mod">
        <pc:chgData name="Daniel Roper" userId="c5274ab7fa42462a" providerId="LiveId" clId="{0149CFF2-C9DD-4654-92C8-70FC2942484D}" dt="2023-05-23T23:00:26.698" v="6482" actId="47"/>
        <pc:sldMkLst>
          <pc:docMk/>
          <pc:sldMk cId="3129030106" sldId="428"/>
        </pc:sldMkLst>
        <pc:spChg chg="del">
          <ac:chgData name="Daniel Roper" userId="c5274ab7fa42462a" providerId="LiveId" clId="{0149CFF2-C9DD-4654-92C8-70FC2942484D}" dt="2023-05-23T23:00:06.725" v="6479" actId="478"/>
          <ac:spMkLst>
            <pc:docMk/>
            <pc:sldMk cId="3129030106" sldId="428"/>
            <ac:spMk id="3" creationId="{FE7EB593-0988-5EFD-A817-91846838F62C}"/>
          </ac:spMkLst>
        </pc:spChg>
        <pc:spChg chg="del">
          <ac:chgData name="Daniel Roper" userId="c5274ab7fa42462a" providerId="LiveId" clId="{0149CFF2-C9DD-4654-92C8-70FC2942484D}" dt="2023-05-23T23:00:04.540" v="6478" actId="478"/>
          <ac:spMkLst>
            <pc:docMk/>
            <pc:sldMk cId="3129030106" sldId="428"/>
            <ac:spMk id="4" creationId="{75D7ED40-7E4F-B3AB-B78A-7F33A622D40D}"/>
          </ac:spMkLst>
        </pc:spChg>
        <pc:spChg chg="del">
          <ac:chgData name="Daniel Roper" userId="c5274ab7fa42462a" providerId="LiveId" clId="{0149CFF2-C9DD-4654-92C8-70FC2942484D}" dt="2023-05-23T23:00:10.661" v="6481" actId="478"/>
          <ac:spMkLst>
            <pc:docMk/>
            <pc:sldMk cId="3129030106" sldId="428"/>
            <ac:spMk id="5" creationId="{B484369E-2D26-B36E-6720-2E4A2BA53852}"/>
          </ac:spMkLst>
        </pc:spChg>
        <pc:spChg chg="del">
          <ac:chgData name="Daniel Roper" userId="c5274ab7fa42462a" providerId="LiveId" clId="{0149CFF2-C9DD-4654-92C8-70FC2942484D}" dt="2023-05-23T23:00:08.189" v="6480" actId="478"/>
          <ac:spMkLst>
            <pc:docMk/>
            <pc:sldMk cId="3129030106" sldId="428"/>
            <ac:spMk id="7" creationId="{CB6CC550-DC0A-C3D4-6AD0-27426CD1C1B3}"/>
          </ac:spMkLst>
        </pc:spChg>
      </pc:sldChg>
      <pc:sldChg chg="addSp delSp modSp new mod ord modNotesTx">
        <pc:chgData name="Daniel Roper" userId="c5274ab7fa42462a" providerId="LiveId" clId="{0149CFF2-C9DD-4654-92C8-70FC2942484D}" dt="2023-05-24T14:01:32.410" v="9443" actId="115"/>
        <pc:sldMkLst>
          <pc:docMk/>
          <pc:sldMk cId="2964841391" sldId="429"/>
        </pc:sldMkLst>
        <pc:spChg chg="del mod">
          <ac:chgData name="Daniel Roper" userId="c5274ab7fa42462a" providerId="LiveId" clId="{0149CFF2-C9DD-4654-92C8-70FC2942484D}" dt="2023-05-24T01:41:46.034" v="7249" actId="478"/>
          <ac:spMkLst>
            <pc:docMk/>
            <pc:sldMk cId="2964841391" sldId="429"/>
            <ac:spMk id="2" creationId="{AB58D29C-638C-47EB-DA0B-B85BE1B31CE6}"/>
          </ac:spMkLst>
        </pc:spChg>
        <pc:spChg chg="mod">
          <ac:chgData name="Daniel Roper" userId="c5274ab7fa42462a" providerId="LiveId" clId="{0149CFF2-C9DD-4654-92C8-70FC2942484D}" dt="2023-05-24T14:01:32.410" v="9443" actId="115"/>
          <ac:spMkLst>
            <pc:docMk/>
            <pc:sldMk cId="2964841391" sldId="429"/>
            <ac:spMk id="3" creationId="{16666BA6-E2FE-FB16-AB83-7401D86B1E98}"/>
          </ac:spMkLst>
        </pc:spChg>
        <pc:spChg chg="add del mod">
          <ac:chgData name="Daniel Roper" userId="c5274ab7fa42462a" providerId="LiveId" clId="{0149CFF2-C9DD-4654-92C8-70FC2942484D}" dt="2023-05-24T01:45:07.342" v="7297"/>
          <ac:spMkLst>
            <pc:docMk/>
            <pc:sldMk cId="2964841391" sldId="429"/>
            <ac:spMk id="4" creationId="{D41CE11B-8E00-D2E8-28B2-49A4BB8A4E2E}"/>
          </ac:spMkLst>
        </pc:spChg>
        <pc:spChg chg="add mod">
          <ac:chgData name="Daniel Roper" userId="c5274ab7fa42462a" providerId="LiveId" clId="{0149CFF2-C9DD-4654-92C8-70FC2942484D}" dt="2023-05-24T13:38:59.456" v="9397" actId="114"/>
          <ac:spMkLst>
            <pc:docMk/>
            <pc:sldMk cId="2964841391" sldId="429"/>
            <ac:spMk id="5" creationId="{504BFB91-CB4B-A1F3-AB79-71217EA759CC}"/>
          </ac:spMkLst>
        </pc:spChg>
      </pc:sldChg>
      <pc:sldChg chg="addSp modSp add mod ord modAnim modNotesTx">
        <pc:chgData name="Daniel Roper" userId="c5274ab7fa42462a" providerId="LiveId" clId="{0149CFF2-C9DD-4654-92C8-70FC2942484D}" dt="2023-05-24T22:39:38.056" v="16847" actId="20577"/>
        <pc:sldMkLst>
          <pc:docMk/>
          <pc:sldMk cId="561591899" sldId="430"/>
        </pc:sldMkLst>
        <pc:spChg chg="add mod">
          <ac:chgData name="Daniel Roper" userId="c5274ab7fa42462a" providerId="LiveId" clId="{0149CFF2-C9DD-4654-92C8-70FC2942484D}" dt="2023-05-24T15:17:27.177" v="10176" actId="6549"/>
          <ac:spMkLst>
            <pc:docMk/>
            <pc:sldMk cId="561591899" sldId="430"/>
            <ac:spMk id="2" creationId="{34783CB9-8D28-EC52-EE38-F17BD4126D3F}"/>
          </ac:spMkLst>
        </pc:spChg>
        <pc:spChg chg="mod">
          <ac:chgData name="Daniel Roper" userId="c5274ab7fa42462a" providerId="LiveId" clId="{0149CFF2-C9DD-4654-92C8-70FC2942484D}" dt="2023-05-24T21:15:42.763" v="16763"/>
          <ac:spMkLst>
            <pc:docMk/>
            <pc:sldMk cId="561591899" sldId="430"/>
            <ac:spMk id="3" creationId="{16666BA6-E2FE-FB16-AB83-7401D86B1E98}"/>
          </ac:spMkLst>
        </pc:spChg>
        <pc:spChg chg="add mod">
          <ac:chgData name="Daniel Roper" userId="c5274ab7fa42462a" providerId="LiveId" clId="{0149CFF2-C9DD-4654-92C8-70FC2942484D}" dt="2023-05-24T15:17:00.204" v="10169" actId="207"/>
          <ac:spMkLst>
            <pc:docMk/>
            <pc:sldMk cId="561591899" sldId="430"/>
            <ac:spMk id="4" creationId="{88790D27-6E55-2F8B-728D-7D94282A199B}"/>
          </ac:spMkLst>
        </pc:spChg>
        <pc:spChg chg="mod">
          <ac:chgData name="Daniel Roper" userId="c5274ab7fa42462a" providerId="LiveId" clId="{0149CFF2-C9DD-4654-92C8-70FC2942484D}" dt="2023-05-24T15:17:11.711" v="10172" actId="113"/>
          <ac:spMkLst>
            <pc:docMk/>
            <pc:sldMk cId="561591899" sldId="430"/>
            <ac:spMk id="5" creationId="{504BFB91-CB4B-A1F3-AB79-71217EA759CC}"/>
          </ac:spMkLst>
        </pc:spChg>
        <pc:spChg chg="add mod">
          <ac:chgData name="Daniel Roper" userId="c5274ab7fa42462a" providerId="LiveId" clId="{0149CFF2-C9DD-4654-92C8-70FC2942484D}" dt="2023-05-24T15:16:35" v="10165" actId="1076"/>
          <ac:spMkLst>
            <pc:docMk/>
            <pc:sldMk cId="561591899" sldId="430"/>
            <ac:spMk id="6" creationId="{957BA625-24D3-7F76-6898-25572D82794C}"/>
          </ac:spMkLst>
        </pc:spChg>
        <pc:spChg chg="add mod">
          <ac:chgData name="Daniel Roper" userId="c5274ab7fa42462a" providerId="LiveId" clId="{0149CFF2-C9DD-4654-92C8-70FC2942484D}" dt="2023-05-24T22:38:05.003" v="16765" actId="1076"/>
          <ac:spMkLst>
            <pc:docMk/>
            <pc:sldMk cId="561591899" sldId="430"/>
            <ac:spMk id="7" creationId="{59292E63-AE7C-4B75-760F-6B6BB983A45E}"/>
          </ac:spMkLst>
        </pc:spChg>
      </pc:sldChg>
      <pc:sldChg chg="delSp add del mod delAnim modAnim">
        <pc:chgData name="Daniel Roper" userId="c5274ab7fa42462a" providerId="LiveId" clId="{0149CFF2-C9DD-4654-92C8-70FC2942484D}" dt="2023-05-24T11:00:29.674" v="8442" actId="47"/>
        <pc:sldMkLst>
          <pc:docMk/>
          <pc:sldMk cId="2026171416" sldId="431"/>
        </pc:sldMkLst>
        <pc:spChg chg="del">
          <ac:chgData name="Daniel Roper" userId="c5274ab7fa42462a" providerId="LiveId" clId="{0149CFF2-C9DD-4654-92C8-70FC2942484D}" dt="2023-05-24T10:57:30.541" v="8438" actId="478"/>
          <ac:spMkLst>
            <pc:docMk/>
            <pc:sldMk cId="2026171416" sldId="431"/>
            <ac:spMk id="47" creationId="{A2738DCE-3D4E-F104-E593-93310DCC2AAC}"/>
          </ac:spMkLst>
        </pc:spChg>
        <pc:spChg chg="del">
          <ac:chgData name="Daniel Roper" userId="c5274ab7fa42462a" providerId="LiveId" clId="{0149CFF2-C9DD-4654-92C8-70FC2942484D}" dt="2023-05-24T10:57:20.714" v="8436" actId="478"/>
          <ac:spMkLst>
            <pc:docMk/>
            <pc:sldMk cId="2026171416" sldId="431"/>
            <ac:spMk id="54" creationId="{339327E1-B353-21C0-3B7B-DEFD02A360DF}"/>
          </ac:spMkLst>
        </pc:spChg>
        <pc:picChg chg="del">
          <ac:chgData name="Daniel Roper" userId="c5274ab7fa42462a" providerId="LiveId" clId="{0149CFF2-C9DD-4654-92C8-70FC2942484D}" dt="2023-05-24T10:57:26.387" v="8437" actId="478"/>
          <ac:picMkLst>
            <pc:docMk/>
            <pc:sldMk cId="2026171416" sldId="431"/>
            <ac:picMk id="9" creationId="{CA9F630F-C887-7831-9FC9-B642A80C7302}"/>
          </ac:picMkLst>
        </pc:picChg>
      </pc:sldChg>
      <pc:sldChg chg="del">
        <pc:chgData name="Daniel Roper" userId="c5274ab7fa42462a" providerId="LiveId" clId="{0149CFF2-C9DD-4654-92C8-70FC2942484D}" dt="2023-05-24T12:57:23.783" v="9003" actId="47"/>
        <pc:sldMkLst>
          <pc:docMk/>
          <pc:sldMk cId="3800150023" sldId="432"/>
        </pc:sldMkLst>
      </pc:sldChg>
      <pc:sldChg chg="modSp mod ord modAnim modNotesTx">
        <pc:chgData name="Daniel Roper" userId="c5274ab7fa42462a" providerId="LiveId" clId="{0149CFF2-C9DD-4654-92C8-70FC2942484D}" dt="2023-05-24T14:00:15.774" v="9442" actId="27107"/>
        <pc:sldMkLst>
          <pc:docMk/>
          <pc:sldMk cId="2035764077" sldId="433"/>
        </pc:sldMkLst>
        <pc:spChg chg="mod">
          <ac:chgData name="Daniel Roper" userId="c5274ab7fa42462a" providerId="LiveId" clId="{0149CFF2-C9DD-4654-92C8-70FC2942484D}" dt="2023-05-24T14:00:15.774" v="9442" actId="27107"/>
          <ac:spMkLst>
            <pc:docMk/>
            <pc:sldMk cId="2035764077" sldId="433"/>
            <ac:spMk id="2" creationId="{0A07FDCF-E649-2246-E53E-6793A669510E}"/>
          </ac:spMkLst>
        </pc:spChg>
      </pc:sldChg>
      <pc:sldChg chg="del">
        <pc:chgData name="Daniel Roper" userId="c5274ab7fa42462a" providerId="LiveId" clId="{0149CFF2-C9DD-4654-92C8-70FC2942484D}" dt="2023-05-24T02:43:24.994" v="8304" actId="47"/>
        <pc:sldMkLst>
          <pc:docMk/>
          <pc:sldMk cId="1172227716" sldId="434"/>
        </pc:sldMkLst>
      </pc:sldChg>
      <pc:sldChg chg="delSp modSp add mod delAnim modAnim">
        <pc:chgData name="Daniel Roper" userId="c5274ab7fa42462a" providerId="LiveId" clId="{0149CFF2-C9DD-4654-92C8-70FC2942484D}" dt="2023-05-24T20:10:41.982" v="15317" actId="1076"/>
        <pc:sldMkLst>
          <pc:docMk/>
          <pc:sldMk cId="2073608897" sldId="434"/>
        </pc:sldMkLst>
        <pc:spChg chg="del">
          <ac:chgData name="Daniel Roper" userId="c5274ab7fa42462a" providerId="LiveId" clId="{0149CFF2-C9DD-4654-92C8-70FC2942484D}" dt="2023-05-24T10:55:55.998" v="8433" actId="478"/>
          <ac:spMkLst>
            <pc:docMk/>
            <pc:sldMk cId="2073608897" sldId="434"/>
            <ac:spMk id="40" creationId="{0B279CB9-B7EC-0EA4-9044-DBDA7982C514}"/>
          </ac:spMkLst>
        </pc:spChg>
        <pc:spChg chg="del">
          <ac:chgData name="Daniel Roper" userId="c5274ab7fa42462a" providerId="LiveId" clId="{0149CFF2-C9DD-4654-92C8-70FC2942484D}" dt="2023-05-24T10:55:55.998" v="8433" actId="478"/>
          <ac:spMkLst>
            <pc:docMk/>
            <pc:sldMk cId="2073608897" sldId="434"/>
            <ac:spMk id="41" creationId="{5C7D62C4-11F6-4E2A-9F4C-77CEDF291520}"/>
          </ac:spMkLst>
        </pc:spChg>
        <pc:spChg chg="mod">
          <ac:chgData name="Daniel Roper" userId="c5274ab7fa42462a" providerId="LiveId" clId="{0149CFF2-C9DD-4654-92C8-70FC2942484D}" dt="2023-05-24T20:10:41.982" v="15317" actId="1076"/>
          <ac:spMkLst>
            <pc:docMk/>
            <pc:sldMk cId="2073608897" sldId="434"/>
            <ac:spMk id="42" creationId="{2BA5FEAC-84B5-9DA1-DEF0-238AA62F67D7}"/>
          </ac:spMkLst>
        </pc:spChg>
        <pc:spChg chg="del">
          <ac:chgData name="Daniel Roper" userId="c5274ab7fa42462a" providerId="LiveId" clId="{0149CFF2-C9DD-4654-92C8-70FC2942484D}" dt="2023-05-24T10:55:26.239" v="8431" actId="478"/>
          <ac:spMkLst>
            <pc:docMk/>
            <pc:sldMk cId="2073608897" sldId="434"/>
            <ac:spMk id="45" creationId="{D49E8837-1886-3C67-8039-B588AB3F7684}"/>
          </ac:spMkLst>
        </pc:spChg>
        <pc:spChg chg="del">
          <ac:chgData name="Daniel Roper" userId="c5274ab7fa42462a" providerId="LiveId" clId="{0149CFF2-C9DD-4654-92C8-70FC2942484D}" dt="2023-05-24T10:55:26.239" v="8431" actId="478"/>
          <ac:spMkLst>
            <pc:docMk/>
            <pc:sldMk cId="2073608897" sldId="434"/>
            <ac:spMk id="46" creationId="{9EC31B1E-3F7B-F4A0-34CA-256D6C6C8BB1}"/>
          </ac:spMkLst>
        </pc:spChg>
        <pc:spChg chg="del">
          <ac:chgData name="Daniel Roper" userId="c5274ab7fa42462a" providerId="LiveId" clId="{0149CFF2-C9DD-4654-92C8-70FC2942484D}" dt="2023-05-24T10:55:55.998" v="8433" actId="478"/>
          <ac:spMkLst>
            <pc:docMk/>
            <pc:sldMk cId="2073608897" sldId="434"/>
            <ac:spMk id="49" creationId="{08EA93AA-3D8A-ECF4-9371-66740C396FC0}"/>
          </ac:spMkLst>
        </pc:spChg>
        <pc:spChg chg="del">
          <ac:chgData name="Daniel Roper" userId="c5274ab7fa42462a" providerId="LiveId" clId="{0149CFF2-C9DD-4654-92C8-70FC2942484D}" dt="2023-05-24T10:55:55.998" v="8433" actId="478"/>
          <ac:spMkLst>
            <pc:docMk/>
            <pc:sldMk cId="2073608897" sldId="434"/>
            <ac:spMk id="50" creationId="{728574FC-0AA0-6F3E-B30C-E225E70D6877}"/>
          </ac:spMkLst>
        </pc:spChg>
        <pc:spChg chg="del">
          <ac:chgData name="Daniel Roper" userId="c5274ab7fa42462a" providerId="LiveId" clId="{0149CFF2-C9DD-4654-92C8-70FC2942484D}" dt="2023-05-24T10:56:18.764" v="8435" actId="478"/>
          <ac:spMkLst>
            <pc:docMk/>
            <pc:sldMk cId="2073608897" sldId="434"/>
            <ac:spMk id="51" creationId="{E09A6402-C11A-38DC-B54A-1E1DD85AEFAB}"/>
          </ac:spMkLst>
        </pc:spChg>
        <pc:spChg chg="del">
          <ac:chgData name="Daniel Roper" userId="c5274ab7fa42462a" providerId="LiveId" clId="{0149CFF2-C9DD-4654-92C8-70FC2942484D}" dt="2023-05-24T10:55:26.239" v="8431" actId="478"/>
          <ac:spMkLst>
            <pc:docMk/>
            <pc:sldMk cId="2073608897" sldId="434"/>
            <ac:spMk id="52" creationId="{8B6339B1-1F8E-6B2B-B7EF-3D01B9870D4B}"/>
          </ac:spMkLst>
        </pc:spChg>
        <pc:spChg chg="del">
          <ac:chgData name="Daniel Roper" userId="c5274ab7fa42462a" providerId="LiveId" clId="{0149CFF2-C9DD-4654-92C8-70FC2942484D}" dt="2023-05-24T10:56:09.037" v="8434" actId="478"/>
          <ac:spMkLst>
            <pc:docMk/>
            <pc:sldMk cId="2073608897" sldId="434"/>
            <ac:spMk id="53" creationId="{B43DBBC7-9CA8-600A-8E42-0AF2A7E8081B}"/>
          </ac:spMkLst>
        </pc:spChg>
        <pc:grpChg chg="del">
          <ac:chgData name="Daniel Roper" userId="c5274ab7fa42462a" providerId="LiveId" clId="{0149CFF2-C9DD-4654-92C8-70FC2942484D}" dt="2023-05-24T10:55:41.487" v="8432" actId="478"/>
          <ac:grpSpMkLst>
            <pc:docMk/>
            <pc:sldMk cId="2073608897" sldId="434"/>
            <ac:grpSpMk id="43" creationId="{B72C6932-1FAA-ABF8-5894-92337EF529F2}"/>
          </ac:grpSpMkLst>
        </pc:grpChg>
        <pc:grpChg chg="del">
          <ac:chgData name="Daniel Roper" userId="c5274ab7fa42462a" providerId="LiveId" clId="{0149CFF2-C9DD-4654-92C8-70FC2942484D}" dt="2023-05-24T10:55:41.487" v="8432" actId="478"/>
          <ac:grpSpMkLst>
            <pc:docMk/>
            <pc:sldMk cId="2073608897" sldId="434"/>
            <ac:grpSpMk id="44" creationId="{0050D258-F49F-078D-EA72-C8CF0CB9F413}"/>
          </ac:grpSpMkLst>
        </pc:grpChg>
      </pc:sldChg>
      <pc:sldChg chg="addSp modSp add mod modAnim">
        <pc:chgData name="Daniel Roper" userId="c5274ab7fa42462a" providerId="LiveId" clId="{0149CFF2-C9DD-4654-92C8-70FC2942484D}" dt="2023-05-24T15:28:27.371" v="10265" actId="113"/>
        <pc:sldMkLst>
          <pc:docMk/>
          <pc:sldMk cId="1214932267" sldId="435"/>
        </pc:sldMkLst>
        <pc:spChg chg="add mod">
          <ac:chgData name="Daniel Roper" userId="c5274ab7fa42462a" providerId="LiveId" clId="{0149CFF2-C9DD-4654-92C8-70FC2942484D}" dt="2023-05-24T15:28:03.015" v="10261" actId="1076"/>
          <ac:spMkLst>
            <pc:docMk/>
            <pc:sldMk cId="1214932267" sldId="435"/>
            <ac:spMk id="2" creationId="{B92C9533-6E47-B238-8C59-B679ED4D7E53}"/>
          </ac:spMkLst>
        </pc:spChg>
        <pc:spChg chg="mod">
          <ac:chgData name="Daniel Roper" userId="c5274ab7fa42462a" providerId="LiveId" clId="{0149CFF2-C9DD-4654-92C8-70FC2942484D}" dt="2023-05-24T15:28:13.212" v="10263" actId="207"/>
          <ac:spMkLst>
            <pc:docMk/>
            <pc:sldMk cId="1214932267" sldId="435"/>
            <ac:spMk id="51" creationId="{E09A6402-C11A-38DC-B54A-1E1DD85AEFAB}"/>
          </ac:spMkLst>
        </pc:spChg>
        <pc:spChg chg="mod">
          <ac:chgData name="Daniel Roper" userId="c5274ab7fa42462a" providerId="LiveId" clId="{0149CFF2-C9DD-4654-92C8-70FC2942484D}" dt="2023-05-24T15:28:07.595" v="10262" actId="207"/>
          <ac:spMkLst>
            <pc:docMk/>
            <pc:sldMk cId="1214932267" sldId="435"/>
            <ac:spMk id="52" creationId="{8B6339B1-1F8E-6B2B-B7EF-3D01B9870D4B}"/>
          </ac:spMkLst>
        </pc:spChg>
        <pc:spChg chg="mod">
          <ac:chgData name="Daniel Roper" userId="c5274ab7fa42462a" providerId="LiveId" clId="{0149CFF2-C9DD-4654-92C8-70FC2942484D}" dt="2023-05-24T15:28:27.371" v="10265" actId="113"/>
          <ac:spMkLst>
            <pc:docMk/>
            <pc:sldMk cId="1214932267" sldId="435"/>
            <ac:spMk id="53" creationId="{B43DBBC7-9CA8-600A-8E42-0AF2A7E8081B}"/>
          </ac:spMkLst>
        </pc:spChg>
      </pc:sldChg>
      <pc:sldChg chg="del">
        <pc:chgData name="Daniel Roper" userId="c5274ab7fa42462a" providerId="LiveId" clId="{0149CFF2-C9DD-4654-92C8-70FC2942484D}" dt="2023-05-24T02:43:28.508" v="8305" actId="47"/>
        <pc:sldMkLst>
          <pc:docMk/>
          <pc:sldMk cId="3451138045" sldId="435"/>
        </pc:sldMkLst>
      </pc:sldChg>
      <pc:sldChg chg="modSp del modAnim">
        <pc:chgData name="Daniel Roper" userId="c5274ab7fa42462a" providerId="LiveId" clId="{0149CFF2-C9DD-4654-92C8-70FC2942484D}" dt="2023-05-24T02:55:21.265" v="8391" actId="47"/>
        <pc:sldMkLst>
          <pc:docMk/>
          <pc:sldMk cId="1557813222" sldId="436"/>
        </pc:sldMkLst>
        <pc:spChg chg="mod">
          <ac:chgData name="Daniel Roper" userId="c5274ab7fa42462a" providerId="LiveId" clId="{0149CFF2-C9DD-4654-92C8-70FC2942484D}" dt="2023-05-24T02:45:11.179" v="8311" actId="20577"/>
          <ac:spMkLst>
            <pc:docMk/>
            <pc:sldMk cId="1557813222" sldId="436"/>
            <ac:spMk id="4" creationId="{0EFC5AA7-E393-EE13-3E01-D54EB5972799}"/>
          </ac:spMkLst>
        </pc:spChg>
      </pc:sldChg>
      <pc:sldChg chg="addSp delSp modSp add mod">
        <pc:chgData name="Daniel Roper" userId="c5274ab7fa42462a" providerId="LiveId" clId="{0149CFF2-C9DD-4654-92C8-70FC2942484D}" dt="2023-05-24T15:21:19.535" v="10194" actId="20577"/>
        <pc:sldMkLst>
          <pc:docMk/>
          <pc:sldMk cId="3536888821" sldId="436"/>
        </pc:sldMkLst>
        <pc:spChg chg="add mod">
          <ac:chgData name="Daniel Roper" userId="c5274ab7fa42462a" providerId="LiveId" clId="{0149CFF2-C9DD-4654-92C8-70FC2942484D}" dt="2023-05-24T14:01:38.103" v="9444" actId="115"/>
          <ac:spMkLst>
            <pc:docMk/>
            <pc:sldMk cId="3536888821" sldId="436"/>
            <ac:spMk id="2" creationId="{1EF3A553-F0E1-2374-DEB6-DD55C32C9802}"/>
          </ac:spMkLst>
        </pc:spChg>
        <pc:spChg chg="del mod">
          <ac:chgData name="Daniel Roper" userId="c5274ab7fa42462a" providerId="LiveId" clId="{0149CFF2-C9DD-4654-92C8-70FC2942484D}" dt="2023-05-24T13:38:10.356" v="9359" actId="478"/>
          <ac:spMkLst>
            <pc:docMk/>
            <pc:sldMk cId="3536888821" sldId="436"/>
            <ac:spMk id="3" creationId="{16666BA6-E2FE-FB16-AB83-7401D86B1E98}"/>
          </ac:spMkLst>
        </pc:spChg>
        <pc:spChg chg="add del mod">
          <ac:chgData name="Daniel Roper" userId="c5274ab7fa42462a" providerId="LiveId" clId="{0149CFF2-C9DD-4654-92C8-70FC2942484D}" dt="2023-05-24T13:42:21.844" v="9437" actId="478"/>
          <ac:spMkLst>
            <pc:docMk/>
            <pc:sldMk cId="3536888821" sldId="436"/>
            <ac:spMk id="4" creationId="{04382276-9B18-03D8-711B-BCACB99C1FED}"/>
          </ac:spMkLst>
        </pc:spChg>
        <pc:spChg chg="mod">
          <ac:chgData name="Daniel Roper" userId="c5274ab7fa42462a" providerId="LiveId" clId="{0149CFF2-C9DD-4654-92C8-70FC2942484D}" dt="2023-05-24T15:21:19.535" v="10194" actId="20577"/>
          <ac:spMkLst>
            <pc:docMk/>
            <pc:sldMk cId="3536888821" sldId="436"/>
            <ac:spMk id="5" creationId="{504BFB91-CB4B-A1F3-AB79-71217EA759CC}"/>
          </ac:spMkLst>
        </pc:spChg>
      </pc:sldChg>
      <pc:sldChg chg="delSp modSp add mod ord modNotesTx">
        <pc:chgData name="Daniel Roper" userId="c5274ab7fa42462a" providerId="LiveId" clId="{0149CFF2-C9DD-4654-92C8-70FC2942484D}" dt="2023-05-24T19:49:47.163" v="15028" actId="20577"/>
        <pc:sldMkLst>
          <pc:docMk/>
          <pc:sldMk cId="2027443104" sldId="437"/>
        </pc:sldMkLst>
        <pc:spChg chg="mod">
          <ac:chgData name="Daniel Roper" userId="c5274ab7fa42462a" providerId="LiveId" clId="{0149CFF2-C9DD-4654-92C8-70FC2942484D}" dt="2023-05-24T14:31:40.601" v="9848" actId="255"/>
          <ac:spMkLst>
            <pc:docMk/>
            <pc:sldMk cId="2027443104" sldId="437"/>
            <ac:spMk id="2" creationId="{630D9DEB-C0E8-ECEF-9808-4F3E019BF230}"/>
          </ac:spMkLst>
        </pc:spChg>
        <pc:spChg chg="del">
          <ac:chgData name="Daniel Roper" userId="c5274ab7fa42462a" providerId="LiveId" clId="{0149CFF2-C9DD-4654-92C8-70FC2942484D}" dt="2023-05-24T14:19:49.950" v="9513" actId="478"/>
          <ac:spMkLst>
            <pc:docMk/>
            <pc:sldMk cId="2027443104" sldId="437"/>
            <ac:spMk id="3" creationId="{FE7EB593-0988-5EFD-A817-91846838F62C}"/>
          </ac:spMkLst>
        </pc:spChg>
        <pc:spChg chg="mod">
          <ac:chgData name="Daniel Roper" userId="c5274ab7fa42462a" providerId="LiveId" clId="{0149CFF2-C9DD-4654-92C8-70FC2942484D}" dt="2023-05-24T14:21:07.919" v="9516" actId="207"/>
          <ac:spMkLst>
            <pc:docMk/>
            <pc:sldMk cId="2027443104" sldId="437"/>
            <ac:spMk id="4" creationId="{C0EFBB78-3C2B-3D95-D365-DA400E54E905}"/>
          </ac:spMkLst>
        </pc:spChg>
      </pc:sldChg>
      <pc:sldChg chg="modSp add del mod ord">
        <pc:chgData name="Daniel Roper" userId="c5274ab7fa42462a" providerId="LiveId" clId="{0149CFF2-C9DD-4654-92C8-70FC2942484D}" dt="2023-05-24T16:01:26.960" v="10410" actId="47"/>
        <pc:sldMkLst>
          <pc:docMk/>
          <pc:sldMk cId="170081991" sldId="438"/>
        </pc:sldMkLst>
        <pc:spChg chg="mod">
          <ac:chgData name="Daniel Roper" userId="c5274ab7fa42462a" providerId="LiveId" clId="{0149CFF2-C9DD-4654-92C8-70FC2942484D}" dt="2023-05-24T14:31:22.371" v="9847" actId="255"/>
          <ac:spMkLst>
            <pc:docMk/>
            <pc:sldMk cId="170081991" sldId="438"/>
            <ac:spMk id="2" creationId="{630D9DEB-C0E8-ECEF-9808-4F3E019BF230}"/>
          </ac:spMkLst>
        </pc:spChg>
      </pc:sldChg>
      <pc:sldChg chg="addSp modSp add mod modNotesTx">
        <pc:chgData name="Daniel Roper" userId="c5274ab7fa42462a" providerId="LiveId" clId="{0149CFF2-C9DD-4654-92C8-70FC2942484D}" dt="2023-05-24T22:50:21.943" v="17084" actId="20577"/>
        <pc:sldMkLst>
          <pc:docMk/>
          <pc:sldMk cId="3301765394" sldId="439"/>
        </pc:sldMkLst>
        <pc:spChg chg="mod">
          <ac:chgData name="Daniel Roper" userId="c5274ab7fa42462a" providerId="LiveId" clId="{0149CFF2-C9DD-4654-92C8-70FC2942484D}" dt="2023-05-24T19:45:18.788" v="14770" actId="1076"/>
          <ac:spMkLst>
            <pc:docMk/>
            <pc:sldMk cId="3301765394" sldId="439"/>
            <ac:spMk id="2" creationId="{630D9DEB-C0E8-ECEF-9808-4F3E019BF230}"/>
          </ac:spMkLst>
        </pc:spChg>
        <pc:spChg chg="add mod">
          <ac:chgData name="Daniel Roper" userId="c5274ab7fa42462a" providerId="LiveId" clId="{0149CFF2-C9DD-4654-92C8-70FC2942484D}" dt="2023-05-24T19:45:28.274" v="14789" actId="1037"/>
          <ac:spMkLst>
            <pc:docMk/>
            <pc:sldMk cId="3301765394" sldId="439"/>
            <ac:spMk id="3" creationId="{0ED3A288-9C80-1AE8-E198-B3ACA64BD9A4}"/>
          </ac:spMkLst>
        </pc:spChg>
      </pc:sldChg>
      <pc:sldChg chg="addSp delSp modSp add mod ord modAnim modNotesTx">
        <pc:chgData name="Daniel Roper" userId="c5274ab7fa42462a" providerId="LiveId" clId="{0149CFF2-C9DD-4654-92C8-70FC2942484D}" dt="2023-05-24T22:52:59.837" v="17194" actId="20577"/>
        <pc:sldMkLst>
          <pc:docMk/>
          <pc:sldMk cId="438689662" sldId="440"/>
        </pc:sldMkLst>
        <pc:spChg chg="mod">
          <ac:chgData name="Daniel Roper" userId="c5274ab7fa42462a" providerId="LiveId" clId="{0149CFF2-C9DD-4654-92C8-70FC2942484D}" dt="2023-05-24T16:02:32.133" v="10414" actId="6549"/>
          <ac:spMkLst>
            <pc:docMk/>
            <pc:sldMk cId="438689662" sldId="440"/>
            <ac:spMk id="2" creationId="{630D9DEB-C0E8-ECEF-9808-4F3E019BF230}"/>
          </ac:spMkLst>
        </pc:spChg>
        <pc:spChg chg="add mod ord">
          <ac:chgData name="Daniel Roper" userId="c5274ab7fa42462a" providerId="LiveId" clId="{0149CFF2-C9DD-4654-92C8-70FC2942484D}" dt="2023-05-24T15:56:27.930" v="10364" actId="1076"/>
          <ac:spMkLst>
            <pc:docMk/>
            <pc:sldMk cId="438689662" sldId="440"/>
            <ac:spMk id="3" creationId="{D0F736CD-7894-6C37-2FE5-A176D1B9F096}"/>
          </ac:spMkLst>
        </pc:spChg>
        <pc:spChg chg="del">
          <ac:chgData name="Daniel Roper" userId="c5274ab7fa42462a" providerId="LiveId" clId="{0149CFF2-C9DD-4654-92C8-70FC2942484D}" dt="2023-05-24T15:51:33.787" v="10310" actId="478"/>
          <ac:spMkLst>
            <pc:docMk/>
            <pc:sldMk cId="438689662" sldId="440"/>
            <ac:spMk id="4" creationId="{C0EFBB78-3C2B-3D95-D365-DA400E54E905}"/>
          </ac:spMkLst>
        </pc:spChg>
        <pc:spChg chg="add mod">
          <ac:chgData name="Daniel Roper" userId="c5274ab7fa42462a" providerId="LiveId" clId="{0149CFF2-C9DD-4654-92C8-70FC2942484D}" dt="2023-05-24T16:03:37.099" v="10418" actId="207"/>
          <ac:spMkLst>
            <pc:docMk/>
            <pc:sldMk cId="438689662" sldId="440"/>
            <ac:spMk id="5" creationId="{C8A8D39F-FA98-1756-D351-BD99A4D3A6E6}"/>
          </ac:spMkLst>
        </pc:spChg>
      </pc:sldChg>
      <pc:sldChg chg="delSp modSp mod delAnim modAnim modNotesTx">
        <pc:chgData name="Daniel Roper" userId="c5274ab7fa42462a" providerId="LiveId" clId="{0149CFF2-C9DD-4654-92C8-70FC2942484D}" dt="2023-05-24T18:40:37.922" v="13194" actId="13926"/>
        <pc:sldMkLst>
          <pc:docMk/>
          <pc:sldMk cId="1995266917" sldId="441"/>
        </pc:sldMkLst>
        <pc:spChg chg="del">
          <ac:chgData name="Daniel Roper" userId="c5274ab7fa42462a" providerId="LiveId" clId="{0149CFF2-C9DD-4654-92C8-70FC2942484D}" dt="2023-05-24T18:39:55.848" v="13192" actId="478"/>
          <ac:spMkLst>
            <pc:docMk/>
            <pc:sldMk cId="1995266917" sldId="441"/>
            <ac:spMk id="2" creationId="{53A2B64A-CE9A-51A8-FC09-3E51552044B8}"/>
          </ac:spMkLst>
        </pc:spChg>
        <pc:spChg chg="mod">
          <ac:chgData name="Daniel Roper" userId="c5274ab7fa42462a" providerId="LiveId" clId="{0149CFF2-C9DD-4654-92C8-70FC2942484D}" dt="2023-05-24T18:39:37.179" v="13191" actId="113"/>
          <ac:spMkLst>
            <pc:docMk/>
            <pc:sldMk cId="1995266917" sldId="441"/>
            <ac:spMk id="3" creationId="{5984643D-722B-771A-6782-325811870E81}"/>
          </ac:spMkLst>
        </pc:spChg>
        <pc:spChg chg="mod">
          <ac:chgData name="Daniel Roper" userId="c5274ab7fa42462a" providerId="LiveId" clId="{0149CFF2-C9DD-4654-92C8-70FC2942484D}" dt="2023-05-24T18:40:37.922" v="13194" actId="13926"/>
          <ac:spMkLst>
            <pc:docMk/>
            <pc:sldMk cId="1995266917" sldId="441"/>
            <ac:spMk id="4" creationId="{CFFFF02C-26DA-DC9C-858B-147EF935F4C3}"/>
          </ac:spMkLst>
        </pc:spChg>
        <pc:spChg chg="mod">
          <ac:chgData name="Daniel Roper" userId="c5274ab7fa42462a" providerId="LiveId" clId="{0149CFF2-C9DD-4654-92C8-70FC2942484D}" dt="2023-05-24T18:39:08.131" v="13189" actId="115"/>
          <ac:spMkLst>
            <pc:docMk/>
            <pc:sldMk cId="1995266917" sldId="441"/>
            <ac:spMk id="6" creationId="{2D65DF2E-F349-8D65-F98F-13E2C2B9144D}"/>
          </ac:spMkLst>
        </pc:spChg>
      </pc:sldChg>
      <pc:sldChg chg="add del">
        <pc:chgData name="Daniel Roper" userId="c5274ab7fa42462a" providerId="LiveId" clId="{0149CFF2-C9DD-4654-92C8-70FC2942484D}" dt="2023-05-24T16:04:18.980" v="10419" actId="47"/>
        <pc:sldMkLst>
          <pc:docMk/>
          <pc:sldMk cId="2038197438" sldId="442"/>
        </pc:sldMkLst>
      </pc:sldChg>
      <pc:sldChg chg="addSp delSp modSp add mod delAnim">
        <pc:chgData name="Daniel Roper" userId="c5274ab7fa42462a" providerId="LiveId" clId="{0149CFF2-C9DD-4654-92C8-70FC2942484D}" dt="2023-05-24T16:22:37.212" v="10479" actId="1076"/>
        <pc:sldMkLst>
          <pc:docMk/>
          <pc:sldMk cId="2312272719" sldId="442"/>
        </pc:sldMkLst>
        <pc:spChg chg="mod">
          <ac:chgData name="Daniel Roper" userId="c5274ab7fa42462a" providerId="LiveId" clId="{0149CFF2-C9DD-4654-92C8-70FC2942484D}" dt="2023-05-24T16:22:37.212" v="10479" actId="1076"/>
          <ac:spMkLst>
            <pc:docMk/>
            <pc:sldMk cId="2312272719" sldId="442"/>
            <ac:spMk id="2" creationId="{630D9DEB-C0E8-ECEF-9808-4F3E019BF230}"/>
          </ac:spMkLst>
        </pc:spChg>
        <pc:spChg chg="del">
          <ac:chgData name="Daniel Roper" userId="c5274ab7fa42462a" providerId="LiveId" clId="{0149CFF2-C9DD-4654-92C8-70FC2942484D}" dt="2023-05-24T16:04:50.389" v="10422" actId="478"/>
          <ac:spMkLst>
            <pc:docMk/>
            <pc:sldMk cId="2312272719" sldId="442"/>
            <ac:spMk id="3" creationId="{D0F736CD-7894-6C37-2FE5-A176D1B9F096}"/>
          </ac:spMkLst>
        </pc:spChg>
        <pc:spChg chg="del mod">
          <ac:chgData name="Daniel Roper" userId="c5274ab7fa42462a" providerId="LiveId" clId="{0149CFF2-C9DD-4654-92C8-70FC2942484D}" dt="2023-05-24T16:19:33.384" v="10470" actId="478"/>
          <ac:spMkLst>
            <pc:docMk/>
            <pc:sldMk cId="2312272719" sldId="442"/>
            <ac:spMk id="5" creationId="{C8A8D39F-FA98-1756-D351-BD99A4D3A6E6}"/>
          </ac:spMkLst>
        </pc:spChg>
        <pc:picChg chg="add del mod">
          <ac:chgData name="Daniel Roper" userId="c5274ab7fa42462a" providerId="LiveId" clId="{0149CFF2-C9DD-4654-92C8-70FC2942484D}" dt="2023-05-24T16:09:33.610" v="10427" actId="478"/>
          <ac:picMkLst>
            <pc:docMk/>
            <pc:sldMk cId="2312272719" sldId="442"/>
            <ac:picMk id="4" creationId="{7EA5651F-52EC-F939-01B9-6D0D6917ED39}"/>
          </ac:picMkLst>
        </pc:picChg>
        <pc:picChg chg="add mod ord">
          <ac:chgData name="Daniel Roper" userId="c5274ab7fa42462a" providerId="LiveId" clId="{0149CFF2-C9DD-4654-92C8-70FC2942484D}" dt="2023-05-24T16:18:29.723" v="10463" actId="1076"/>
          <ac:picMkLst>
            <pc:docMk/>
            <pc:sldMk cId="2312272719" sldId="442"/>
            <ac:picMk id="7" creationId="{E3BB24D4-0351-1F0E-85A6-93F4CB01A1A7}"/>
          </ac:picMkLst>
        </pc:picChg>
      </pc:sldChg>
      <pc:sldChg chg="addSp delSp modSp add mod">
        <pc:chgData name="Daniel Roper" userId="c5274ab7fa42462a" providerId="LiveId" clId="{0149CFF2-C9DD-4654-92C8-70FC2942484D}" dt="2023-05-24T16:41:22.578" v="10900" actId="115"/>
        <pc:sldMkLst>
          <pc:docMk/>
          <pc:sldMk cId="3167890276" sldId="443"/>
        </pc:sldMkLst>
        <pc:spChg chg="del">
          <ac:chgData name="Daniel Roper" userId="c5274ab7fa42462a" providerId="LiveId" clId="{0149CFF2-C9DD-4654-92C8-70FC2942484D}" dt="2023-05-24T16:22:48.233" v="10481" actId="478"/>
          <ac:spMkLst>
            <pc:docMk/>
            <pc:sldMk cId="3167890276" sldId="443"/>
            <ac:spMk id="2" creationId="{630D9DEB-C0E8-ECEF-9808-4F3E019BF230}"/>
          </ac:spMkLst>
        </pc:spChg>
        <pc:spChg chg="add mod">
          <ac:chgData name="Daniel Roper" userId="c5274ab7fa42462a" providerId="LiveId" clId="{0149CFF2-C9DD-4654-92C8-70FC2942484D}" dt="2023-05-24T16:22:44.862" v="10480"/>
          <ac:spMkLst>
            <pc:docMk/>
            <pc:sldMk cId="3167890276" sldId="443"/>
            <ac:spMk id="3" creationId="{E1D542B1-111C-5294-D4F1-AB661511C112}"/>
          </ac:spMkLst>
        </pc:spChg>
        <pc:spChg chg="mod">
          <ac:chgData name="Daniel Roper" userId="c5274ab7fa42462a" providerId="LiveId" clId="{0149CFF2-C9DD-4654-92C8-70FC2942484D}" dt="2023-05-24T16:41:22.578" v="10900" actId="115"/>
          <ac:spMkLst>
            <pc:docMk/>
            <pc:sldMk cId="3167890276" sldId="443"/>
            <ac:spMk id="5" creationId="{C8A8D39F-FA98-1756-D351-BD99A4D3A6E6}"/>
          </ac:spMkLst>
        </pc:spChg>
        <pc:picChg chg="mod">
          <ac:chgData name="Daniel Roper" userId="c5274ab7fa42462a" providerId="LiveId" clId="{0149CFF2-C9DD-4654-92C8-70FC2942484D}" dt="2023-05-24T16:23:46.302" v="10484" actId="1076"/>
          <ac:picMkLst>
            <pc:docMk/>
            <pc:sldMk cId="3167890276" sldId="443"/>
            <ac:picMk id="7" creationId="{E3BB24D4-0351-1F0E-85A6-93F4CB01A1A7}"/>
          </ac:picMkLst>
        </pc:picChg>
      </pc:sldChg>
      <pc:sldChg chg="add del">
        <pc:chgData name="Daniel Roper" userId="c5274ab7fa42462a" providerId="LiveId" clId="{0149CFF2-C9DD-4654-92C8-70FC2942484D}" dt="2023-05-24T16:04:36.437" v="10420" actId="47"/>
        <pc:sldMkLst>
          <pc:docMk/>
          <pc:sldMk cId="4104358393" sldId="443"/>
        </pc:sldMkLst>
      </pc:sldChg>
      <pc:sldChg chg="modSp add mod modAnim">
        <pc:chgData name="Daniel Roper" userId="c5274ab7fa42462a" providerId="LiveId" clId="{0149CFF2-C9DD-4654-92C8-70FC2942484D}" dt="2023-05-24T19:52:17.324" v="15087" actId="20577"/>
        <pc:sldMkLst>
          <pc:docMk/>
          <pc:sldMk cId="2841837551" sldId="444"/>
        </pc:sldMkLst>
        <pc:spChg chg="mod">
          <ac:chgData name="Daniel Roper" userId="c5274ab7fa42462a" providerId="LiveId" clId="{0149CFF2-C9DD-4654-92C8-70FC2942484D}" dt="2023-05-24T19:52:17.324" v="15087" actId="20577"/>
          <ac:spMkLst>
            <pc:docMk/>
            <pc:sldMk cId="2841837551" sldId="444"/>
            <ac:spMk id="5" creationId="{C8A8D39F-FA98-1756-D351-BD99A4D3A6E6}"/>
          </ac:spMkLst>
        </pc:spChg>
      </pc:sldChg>
      <pc:sldChg chg="addSp delSp modSp add mod ord addAnim delAnim modAnim">
        <pc:chgData name="Daniel Roper" userId="c5274ab7fa42462a" providerId="LiveId" clId="{0149CFF2-C9DD-4654-92C8-70FC2942484D}" dt="2023-05-24T19:53:24.851" v="15088"/>
        <pc:sldMkLst>
          <pc:docMk/>
          <pc:sldMk cId="1588369739" sldId="445"/>
        </pc:sldMkLst>
        <pc:spChg chg="mod">
          <ac:chgData name="Daniel Roper" userId="c5274ab7fa42462a" providerId="LiveId" clId="{0149CFF2-C9DD-4654-92C8-70FC2942484D}" dt="2023-05-24T18:44:43.659" v="13275" actId="1035"/>
          <ac:spMkLst>
            <pc:docMk/>
            <pc:sldMk cId="1588369739" sldId="445"/>
            <ac:spMk id="2" creationId="{630D9DEB-C0E8-ECEF-9808-4F3E019BF230}"/>
          </ac:spMkLst>
        </pc:spChg>
        <pc:spChg chg="mod">
          <ac:chgData name="Daniel Roper" userId="c5274ab7fa42462a" providerId="LiveId" clId="{0149CFF2-C9DD-4654-92C8-70FC2942484D}" dt="2023-05-24T18:45:10.406" v="13277" actId="2085"/>
          <ac:spMkLst>
            <pc:docMk/>
            <pc:sldMk cId="1588369739" sldId="445"/>
            <ac:spMk id="3" creationId="{D0F736CD-7894-6C37-2FE5-A176D1B9F096}"/>
          </ac:spMkLst>
        </pc:spChg>
        <pc:spChg chg="add del mod">
          <ac:chgData name="Daniel Roper" userId="c5274ab7fa42462a" providerId="LiveId" clId="{0149CFF2-C9DD-4654-92C8-70FC2942484D}" dt="2023-05-24T17:27:46.649" v="11639"/>
          <ac:spMkLst>
            <pc:docMk/>
            <pc:sldMk cId="1588369739" sldId="445"/>
            <ac:spMk id="4" creationId="{D939B9F2-A3E9-5918-79EA-F31C28244648}"/>
          </ac:spMkLst>
        </pc:spChg>
        <pc:spChg chg="del">
          <ac:chgData name="Daniel Roper" userId="c5274ab7fa42462a" providerId="LiveId" clId="{0149CFF2-C9DD-4654-92C8-70FC2942484D}" dt="2023-05-24T16:55:15.260" v="11327" actId="478"/>
          <ac:spMkLst>
            <pc:docMk/>
            <pc:sldMk cId="1588369739" sldId="445"/>
            <ac:spMk id="5" creationId="{C8A8D39F-FA98-1756-D351-BD99A4D3A6E6}"/>
          </ac:spMkLst>
        </pc:spChg>
        <pc:spChg chg="add del mod">
          <ac:chgData name="Daniel Roper" userId="c5274ab7fa42462a" providerId="LiveId" clId="{0149CFF2-C9DD-4654-92C8-70FC2942484D}" dt="2023-05-24T17:26:50.360" v="11631"/>
          <ac:spMkLst>
            <pc:docMk/>
            <pc:sldMk cId="1588369739" sldId="445"/>
            <ac:spMk id="6" creationId="{1C701B39-2F18-825F-9AD9-62EEEA6ABFD7}"/>
          </ac:spMkLst>
        </pc:spChg>
        <pc:spChg chg="add del mod">
          <ac:chgData name="Daniel Roper" userId="c5274ab7fa42462a" providerId="LiveId" clId="{0149CFF2-C9DD-4654-92C8-70FC2942484D}" dt="2023-05-24T17:27:45.121" v="11637"/>
          <ac:spMkLst>
            <pc:docMk/>
            <pc:sldMk cId="1588369739" sldId="445"/>
            <ac:spMk id="7" creationId="{934C9580-C405-FB5C-3D60-91AE47B025AB}"/>
          </ac:spMkLst>
        </pc:spChg>
        <pc:spChg chg="add mod">
          <ac:chgData name="Daniel Roper" userId="c5274ab7fa42462a" providerId="LiveId" clId="{0149CFF2-C9DD-4654-92C8-70FC2942484D}" dt="2023-05-24T18:45:20.003" v="13278" actId="1076"/>
          <ac:spMkLst>
            <pc:docMk/>
            <pc:sldMk cId="1588369739" sldId="445"/>
            <ac:spMk id="8" creationId="{95DF4DC5-576F-5D73-FBE8-B68642FDCBC7}"/>
          </ac:spMkLst>
        </pc:spChg>
      </pc:sldChg>
      <pc:sldChg chg="addSp delSp modSp add mod delAnim modAnim">
        <pc:chgData name="Daniel Roper" userId="c5274ab7fa42462a" providerId="LiveId" clId="{0149CFF2-C9DD-4654-92C8-70FC2942484D}" dt="2023-05-24T19:55:18.972" v="15154" actId="20577"/>
        <pc:sldMkLst>
          <pc:docMk/>
          <pc:sldMk cId="1107043574" sldId="446"/>
        </pc:sldMkLst>
        <pc:spChg chg="mod">
          <ac:chgData name="Daniel Roper" userId="c5274ab7fa42462a" providerId="LiveId" clId="{0149CFF2-C9DD-4654-92C8-70FC2942484D}" dt="2023-05-24T18:44:30.138" v="13259" actId="1035"/>
          <ac:spMkLst>
            <pc:docMk/>
            <pc:sldMk cId="1107043574" sldId="446"/>
            <ac:spMk id="2" creationId="{630D9DEB-C0E8-ECEF-9808-4F3E019BF230}"/>
          </ac:spMkLst>
        </pc:spChg>
        <pc:spChg chg="del mod">
          <ac:chgData name="Daniel Roper" userId="c5274ab7fa42462a" providerId="LiveId" clId="{0149CFF2-C9DD-4654-92C8-70FC2942484D}" dt="2023-05-24T17:44:03.541" v="11765" actId="478"/>
          <ac:spMkLst>
            <pc:docMk/>
            <pc:sldMk cId="1107043574" sldId="446"/>
            <ac:spMk id="3" creationId="{D0F736CD-7894-6C37-2FE5-A176D1B9F096}"/>
          </ac:spMkLst>
        </pc:spChg>
        <pc:spChg chg="add mod">
          <ac:chgData name="Daniel Roper" userId="c5274ab7fa42462a" providerId="LiveId" clId="{0149CFF2-C9DD-4654-92C8-70FC2942484D}" dt="2023-05-24T19:55:18.972" v="15154" actId="20577"/>
          <ac:spMkLst>
            <pc:docMk/>
            <pc:sldMk cId="1107043574" sldId="446"/>
            <ac:spMk id="4" creationId="{81823435-7731-1380-CB45-A7DC0BD3A6F7}"/>
          </ac:spMkLst>
        </pc:spChg>
        <pc:spChg chg="del">
          <ac:chgData name="Daniel Roper" userId="c5274ab7fa42462a" providerId="LiveId" clId="{0149CFF2-C9DD-4654-92C8-70FC2942484D}" dt="2023-05-24T17:43:40.557" v="11762" actId="478"/>
          <ac:spMkLst>
            <pc:docMk/>
            <pc:sldMk cId="1107043574" sldId="446"/>
            <ac:spMk id="8" creationId="{95DF4DC5-576F-5D73-FBE8-B68642FDCBC7}"/>
          </ac:spMkLst>
        </pc:spChg>
      </pc:sldChg>
      <pc:sldChg chg="delSp modSp add mod ord delAnim modAnim modNotesTx">
        <pc:chgData name="Daniel Roper" userId="c5274ab7fa42462a" providerId="LiveId" clId="{0149CFF2-C9DD-4654-92C8-70FC2942484D}" dt="2023-05-24T20:14:00.013" v="15331" actId="20577"/>
        <pc:sldMkLst>
          <pc:docMk/>
          <pc:sldMk cId="3602895184" sldId="447"/>
        </pc:sldMkLst>
        <pc:spChg chg="mod">
          <ac:chgData name="Daniel Roper" userId="c5274ab7fa42462a" providerId="LiveId" clId="{0149CFF2-C9DD-4654-92C8-70FC2942484D}" dt="2023-05-24T20:14:00.013" v="15331" actId="20577"/>
          <ac:spMkLst>
            <pc:docMk/>
            <pc:sldMk cId="3602895184" sldId="447"/>
            <ac:spMk id="5" creationId="{B484369E-2D26-B36E-6720-2E4A2BA53852}"/>
          </ac:spMkLst>
        </pc:spChg>
        <pc:spChg chg="del">
          <ac:chgData name="Daniel Roper" userId="c5274ab7fa42462a" providerId="LiveId" clId="{0149CFF2-C9DD-4654-92C8-70FC2942484D}" dt="2023-05-24T19:05:29.609" v="13432" actId="478"/>
          <ac:spMkLst>
            <pc:docMk/>
            <pc:sldMk cId="3602895184" sldId="447"/>
            <ac:spMk id="8" creationId="{777623F2-0553-9CB1-8ADE-770242D40440}"/>
          </ac:spMkLst>
        </pc:spChg>
      </pc:sldChg>
      <pc:sldChg chg="add modTransition">
        <pc:chgData name="Daniel Roper" userId="c5274ab7fa42462a" providerId="LiveId" clId="{0149CFF2-C9DD-4654-92C8-70FC2942484D}" dt="2023-05-24T20:17:58.691" v="15332"/>
        <pc:sldMkLst>
          <pc:docMk/>
          <pc:sldMk cId="0" sldId="448"/>
        </pc:sldMkLst>
      </pc:sldChg>
      <pc:sldChg chg="modSp new mod">
        <pc:chgData name="Daniel Roper" userId="c5274ab7fa42462a" providerId="LiveId" clId="{0149CFF2-C9DD-4654-92C8-70FC2942484D}" dt="2023-05-24T20:33:46.408" v="15530" actId="1076"/>
        <pc:sldMkLst>
          <pc:docMk/>
          <pc:sldMk cId="2116582952" sldId="449"/>
        </pc:sldMkLst>
        <pc:spChg chg="mod">
          <ac:chgData name="Daniel Roper" userId="c5274ab7fa42462a" providerId="LiveId" clId="{0149CFF2-C9DD-4654-92C8-70FC2942484D}" dt="2023-05-24T20:33:46.408" v="15530" actId="1076"/>
          <ac:spMkLst>
            <pc:docMk/>
            <pc:sldMk cId="2116582952" sldId="449"/>
            <ac:spMk id="2" creationId="{E2BE9C33-F672-0A93-52DA-B39EADD09ED1}"/>
          </ac:spMkLst>
        </pc:spChg>
        <pc:spChg chg="mod">
          <ac:chgData name="Daniel Roper" userId="c5274ab7fa42462a" providerId="LiveId" clId="{0149CFF2-C9DD-4654-92C8-70FC2942484D}" dt="2023-05-24T20:33:27.133" v="15527" actId="1076"/>
          <ac:spMkLst>
            <pc:docMk/>
            <pc:sldMk cId="2116582952" sldId="449"/>
            <ac:spMk id="3" creationId="{8B2E7782-E020-11D5-1488-E9FBE2D8DDE4}"/>
          </ac:spMkLst>
        </pc:spChg>
      </pc:sldChg>
      <pc:sldChg chg="addSp delSp modSp new mod">
        <pc:chgData name="Daniel Roper" userId="c5274ab7fa42462a" providerId="LiveId" clId="{0149CFF2-C9DD-4654-92C8-70FC2942484D}" dt="2023-05-24T21:09:07.302" v="16760" actId="115"/>
        <pc:sldMkLst>
          <pc:docMk/>
          <pc:sldMk cId="3173912154" sldId="450"/>
        </pc:sldMkLst>
        <pc:spChg chg="del mod">
          <ac:chgData name="Daniel Roper" userId="c5274ab7fa42462a" providerId="LiveId" clId="{0149CFF2-C9DD-4654-92C8-70FC2942484D}" dt="2023-05-24T20:53:23.571" v="15941" actId="478"/>
          <ac:spMkLst>
            <pc:docMk/>
            <pc:sldMk cId="3173912154" sldId="450"/>
            <ac:spMk id="2" creationId="{F3A75801-A06D-CBD1-8EF7-2910A2353CB9}"/>
          </ac:spMkLst>
        </pc:spChg>
        <pc:spChg chg="mod">
          <ac:chgData name="Daniel Roper" userId="c5274ab7fa42462a" providerId="LiveId" clId="{0149CFF2-C9DD-4654-92C8-70FC2942484D}" dt="2023-05-24T21:09:07.302" v="16760" actId="115"/>
          <ac:spMkLst>
            <pc:docMk/>
            <pc:sldMk cId="3173912154" sldId="450"/>
            <ac:spMk id="3" creationId="{FB7B5CEC-2F36-7805-9F24-BB9E838033DE}"/>
          </ac:spMkLst>
        </pc:spChg>
        <pc:spChg chg="add mod">
          <ac:chgData name="Daniel Roper" userId="c5274ab7fa42462a" providerId="LiveId" clId="{0149CFF2-C9DD-4654-92C8-70FC2942484D}" dt="2023-05-24T21:08:29.770" v="16757" actId="1076"/>
          <ac:spMkLst>
            <pc:docMk/>
            <pc:sldMk cId="3173912154" sldId="450"/>
            <ac:spMk id="4" creationId="{DBB4F84E-F0A1-CB28-9FEA-97BA8BB47D7A}"/>
          </ac:spMkLst>
        </pc:spChg>
      </pc:sldChg>
      <pc:sldChg chg="modSp add mod">
        <pc:chgData name="Daniel Roper" userId="c5274ab7fa42462a" providerId="LiveId" clId="{0149CFF2-C9DD-4654-92C8-70FC2942484D}" dt="2023-05-24T21:09:15.881" v="16761" actId="13926"/>
        <pc:sldMkLst>
          <pc:docMk/>
          <pc:sldMk cId="1472095153" sldId="451"/>
        </pc:sldMkLst>
        <pc:spChg chg="mod">
          <ac:chgData name="Daniel Roper" userId="c5274ab7fa42462a" providerId="LiveId" clId="{0149CFF2-C9DD-4654-92C8-70FC2942484D}" dt="2023-05-24T21:09:15.881" v="16761" actId="13926"/>
          <ac:spMkLst>
            <pc:docMk/>
            <pc:sldMk cId="1472095153" sldId="451"/>
            <ac:spMk id="3" creationId="{FB7B5CEC-2F36-7805-9F24-BB9E838033DE}"/>
          </ac:spMkLst>
        </pc:spChg>
        <pc:spChg chg="mod">
          <ac:chgData name="Daniel Roper" userId="c5274ab7fa42462a" providerId="LiveId" clId="{0149CFF2-C9DD-4654-92C8-70FC2942484D}" dt="2023-05-24T21:07:10.121" v="16741" actId="255"/>
          <ac:spMkLst>
            <pc:docMk/>
            <pc:sldMk cId="1472095153" sldId="451"/>
            <ac:spMk id="4" creationId="{DBB4F84E-F0A1-CB28-9FEA-97BA8BB47D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5/24/2023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a:t>
            </a:fld>
            <a:endParaRPr lang="en-US"/>
          </a:p>
        </p:txBody>
      </p:sp>
    </p:spTree>
    <p:extLst>
      <p:ext uri="{BB962C8B-B14F-4D97-AF65-F5344CB8AC3E}">
        <p14:creationId xmlns:p14="http://schemas.microsoft.com/office/powerpoint/2010/main" val="156725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and Klein’s book on marriage and the home dedicates multiple chapters on 5 strategies for solving conflict.  We’ll spend most of our remaining time on the first two strategies.  They really go together.</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33821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not talking about routine conversations like “What’s for dinner?” or “Where do you want to order take out?”  There’s usually little potential for these routine things to turn into a conflict.</a:t>
            </a:r>
          </a:p>
        </p:txBody>
      </p:sp>
      <p:sp>
        <p:nvSpPr>
          <p:cNvPr id="4" name="Slide Number Placeholder 3"/>
          <p:cNvSpPr>
            <a:spLocks noGrp="1"/>
          </p:cNvSpPr>
          <p:nvPr>
            <p:ph type="sldNum" sz="quarter" idx="5"/>
          </p:nvPr>
        </p:nvSpPr>
        <p:spPr/>
        <p:txBody>
          <a:bodyPr/>
          <a:lstStyle/>
          <a:p>
            <a:fld id="{49960ADB-A01A-46F9-9A7D-0F64F369A3B3}" type="slidenum">
              <a:rPr lang="en-US" smtClean="0"/>
              <a:t>13</a:t>
            </a:fld>
            <a:endParaRPr lang="en-US"/>
          </a:p>
        </p:txBody>
      </p:sp>
    </p:spTree>
    <p:extLst>
      <p:ext uri="{BB962C8B-B14F-4D97-AF65-F5344CB8AC3E}">
        <p14:creationId xmlns:p14="http://schemas.microsoft.com/office/powerpoint/2010/main" val="155071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during these “crucial conversations” or “conflicts,” spouses need to be especially careful to practice these first two strategies for solving conflict – loving communication and forgiving love.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25542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example from an earlier class of a rock tumbler or polisher along with several types of polishing compound.  Deep character change (Sanctification) in marriage will require some polishing of each other along the way.  </a:t>
            </a:r>
            <a:r>
              <a:rPr lang="en-US" b="1" dirty="0"/>
              <a:t>In this analogy, “polishing” is a way of describing constructive marital conflict.</a:t>
            </a:r>
          </a:p>
        </p:txBody>
      </p:sp>
      <p:sp>
        <p:nvSpPr>
          <p:cNvPr id="4" name="Slide Number Placeholder 3"/>
          <p:cNvSpPr>
            <a:spLocks noGrp="1"/>
          </p:cNvSpPr>
          <p:nvPr>
            <p:ph type="sldNum" sz="quarter" idx="5"/>
          </p:nvPr>
        </p:nvSpPr>
        <p:spPr/>
        <p:txBody>
          <a:bodyPr/>
          <a:lstStyle/>
          <a:p>
            <a:fld id="{49960ADB-A01A-46F9-9A7D-0F64F369A3B3}" type="slidenum">
              <a:rPr lang="en-US" smtClean="0"/>
              <a:t>15</a:t>
            </a:fld>
            <a:endParaRPr lang="en-US"/>
          </a:p>
        </p:txBody>
      </p:sp>
    </p:spTree>
    <p:extLst>
      <p:ext uri="{BB962C8B-B14F-4D97-AF65-F5344CB8AC3E}">
        <p14:creationId xmlns:p14="http://schemas.microsoft.com/office/powerpoint/2010/main" val="156263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talk about the first need in conflicts - Loving Communication or “Speaking the Truth in Love”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36285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96378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44845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94652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60702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92099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17458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Closely related to the first need is our second need in times of conflict – forgiving love or grace.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151296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Glossing - There are a lot of minor differences of opinion or misunderstandings that can and should be excused, tolerated, or accepted in a marriage.  But, when your spouse is hurt by something you’ve done or said, don’t gloss over it.  Don’t ask them to “just drop it.”  When we have caused hurt, we should humbly accept blame, sincerely say “I’m sorry” and ask to be forgiven.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Granting forgiveness is not always easy for the one who has been wronged; it requires a deliberate commitment to forgive even when our natural emotions would otherwise reject reconciliation.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918493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Aphie’mi</a:t>
            </a:r>
            <a:r>
              <a:rPr lang="en-US" dirty="0"/>
              <a:t> (</a:t>
            </a:r>
            <a:r>
              <a:rPr lang="en-US" dirty="0" err="1"/>
              <a:t>af</a:t>
            </a:r>
            <a:r>
              <a:rPr lang="en-US" dirty="0"/>
              <a:t>-</a:t>
            </a:r>
            <a:r>
              <a:rPr lang="en-US" dirty="0" err="1"/>
              <a:t>ee</a:t>
            </a:r>
            <a:r>
              <a:rPr lang="en-US" dirty="0"/>
              <a:t>’-ay-mee)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Charizomai</a:t>
            </a:r>
            <a:r>
              <a:rPr lang="en-US" dirty="0"/>
              <a:t> (</a:t>
            </a:r>
            <a:r>
              <a:rPr lang="en-US" dirty="0" err="1"/>
              <a:t>khar</a:t>
            </a:r>
            <a:r>
              <a:rPr lang="en-US" dirty="0"/>
              <a:t>-id’-</a:t>
            </a:r>
            <a:r>
              <a:rPr lang="en-US" dirty="0" err="1"/>
              <a:t>zom</a:t>
            </a:r>
            <a:r>
              <a:rPr lang="en-US" dirty="0"/>
              <a:t>-eye)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741843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253598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26</a:t>
            </a:fld>
            <a:endParaRPr lang="en-US"/>
          </a:p>
        </p:txBody>
      </p:sp>
    </p:spTree>
    <p:extLst>
      <p:ext uri="{BB962C8B-B14F-4D97-AF65-F5344CB8AC3E}">
        <p14:creationId xmlns:p14="http://schemas.microsoft.com/office/powerpoint/2010/main" val="2323115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794305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467183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76505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64548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Trials of various kinds are to be expected and can actually be a positive thing.</a:t>
            </a:r>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a:p>
        </p:txBody>
      </p:sp>
    </p:spTree>
    <p:extLst>
      <p:ext uri="{BB962C8B-B14F-4D97-AF65-F5344CB8AC3E}">
        <p14:creationId xmlns:p14="http://schemas.microsoft.com/office/powerpoint/2010/main" val="50665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dirty="0"/>
          </a:p>
        </p:txBody>
      </p:sp>
    </p:spTree>
    <p:extLst>
      <p:ext uri="{BB962C8B-B14F-4D97-AF65-F5344CB8AC3E}">
        <p14:creationId xmlns:p14="http://schemas.microsoft.com/office/powerpoint/2010/main" val="159814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6</a:t>
            </a:fld>
            <a:endParaRPr lang="en-US" dirty="0"/>
          </a:p>
        </p:txBody>
      </p:sp>
    </p:spTree>
    <p:extLst>
      <p:ext uri="{BB962C8B-B14F-4D97-AF65-F5344CB8AC3E}">
        <p14:creationId xmlns:p14="http://schemas.microsoft.com/office/powerpoint/2010/main" val="425984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sz="1200" b="0" dirty="0"/>
          </a:p>
        </p:txBody>
      </p:sp>
      <p:sp>
        <p:nvSpPr>
          <p:cNvPr id="4" name="Slide Number Placeholder 3"/>
          <p:cNvSpPr>
            <a:spLocks noGrp="1"/>
          </p:cNvSpPr>
          <p:nvPr>
            <p:ph type="sldNum" sz="quarter" idx="5"/>
          </p:nvPr>
        </p:nvSpPr>
        <p:spPr/>
        <p:txBody>
          <a:bodyPr/>
          <a:lstStyle/>
          <a:p>
            <a:fld id="{49960ADB-A01A-46F9-9A7D-0F64F369A3B3}" type="slidenum">
              <a:rPr lang="en-US" smtClean="0"/>
              <a:t>7</a:t>
            </a:fld>
            <a:endParaRPr lang="en-US"/>
          </a:p>
        </p:txBody>
      </p:sp>
    </p:spTree>
    <p:extLst>
      <p:ext uri="{BB962C8B-B14F-4D97-AF65-F5344CB8AC3E}">
        <p14:creationId xmlns:p14="http://schemas.microsoft.com/office/powerpoint/2010/main" val="154835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9960ADB-A01A-46F9-9A7D-0F64F369A3B3}" type="slidenum">
              <a:rPr lang="en-US" smtClean="0"/>
              <a:t>9</a:t>
            </a:fld>
            <a:endParaRPr lang="en-US"/>
          </a:p>
        </p:txBody>
      </p:sp>
    </p:spTree>
    <p:extLst>
      <p:ext uri="{BB962C8B-B14F-4D97-AF65-F5344CB8AC3E}">
        <p14:creationId xmlns:p14="http://schemas.microsoft.com/office/powerpoint/2010/main" val="141627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 divorce rate and hundreds of marriage improvement books attest to the fact that marriage is hard at times.  Unfortunately, many marriages spiral downward out of control until it becomes either a persistently unhappy marriage (emotional divorce) or it actually ends in divorce.  We need to be on guard to the danger of this downward spiral and develop the skills and determination to reverse this trend.</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67256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dirty="0">
                <a:effectLst>
                  <a:outerShdw blurRad="38100" dist="38100" dir="2700000" algn="tl">
                    <a:srgbClr val="C0C0C0"/>
                  </a:outerShdw>
                </a:effectLst>
              </a:rPr>
              <a:t>Married:</a:t>
            </a:r>
            <a:br>
              <a:rPr lang="en-US" sz="7200" b="1" dirty="0">
                <a:effectLst>
                  <a:outerShdw blurRad="38100" dist="38100" dir="2700000" algn="tl">
                    <a:srgbClr val="C0C0C0"/>
                  </a:outerShdw>
                </a:effectLst>
              </a:rPr>
            </a:br>
            <a:r>
              <a:rPr lang="en-US" sz="720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96190"/>
            <a:ext cx="13938514" cy="923330"/>
          </a:xfrm>
          <a:prstGeom prst="rect">
            <a:avLst/>
          </a:prstGeom>
          <a:solidFill>
            <a:schemeClr val="bg1"/>
          </a:solidFill>
        </p:spPr>
        <p:txBody>
          <a:bodyPr wrap="square" rtlCol="0">
            <a:spAutoFit/>
          </a:bodyPr>
          <a:lstStyle/>
          <a:p>
            <a:pPr algn="ctr"/>
            <a:r>
              <a:rPr lang="en-US" sz="54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Resolving Conflict in Marriage</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4BFB91-CB4B-A1F3-AB79-71217EA759CC}"/>
              </a:ext>
            </a:extLst>
          </p:cNvPr>
          <p:cNvSpPr txBox="1"/>
          <p:nvPr/>
        </p:nvSpPr>
        <p:spPr>
          <a:xfrm>
            <a:off x="866227" y="695868"/>
            <a:ext cx="11272345" cy="7232749"/>
          </a:xfrm>
          <a:prstGeom prst="rect">
            <a:avLst/>
          </a:prstGeom>
          <a:noFill/>
        </p:spPr>
        <p:txBody>
          <a:bodyPr wrap="square" rtlCol="0">
            <a:spAutoFit/>
          </a:bodyPr>
          <a:lstStyle/>
          <a:p>
            <a:pPr marL="571500" indent="-571500">
              <a:buFont typeface="Arial" panose="020B0604020202020204" pitchFamily="34" charset="0"/>
              <a:buChar char="•"/>
            </a:pPr>
            <a:r>
              <a:rPr lang="en-US" sz="2900" b="1" dirty="0">
                <a:solidFill>
                  <a:schemeClr val="tx2"/>
                </a:solidFill>
                <a:latin typeface="Calibri" panose="020F0502020204030204" pitchFamily="34" charset="0"/>
                <a:ea typeface="Calibri" panose="020F0502020204030204" pitchFamily="34" charset="0"/>
                <a:cs typeface="Calibri" panose="020F0502020204030204" pitchFamily="34" charset="0"/>
              </a:rPr>
              <a:t>The purpose of the marriage relationship parallels the purpose of Christ’s relationship with every believer - to produce deep character change in us - what the Bible calls Sanctification (to make us holy).</a:t>
            </a:r>
          </a:p>
          <a:p>
            <a:pPr marL="571500" indent="-571500">
              <a:buFont typeface="Arial" panose="020B0604020202020204" pitchFamily="34" charset="0"/>
              <a:buChar char="•"/>
            </a:pPr>
            <a:r>
              <a:rPr lang="en-US" sz="2900" b="1" dirty="0">
                <a:solidFill>
                  <a:schemeClr val="tx2"/>
                </a:solidFill>
                <a:latin typeface="Calibri" panose="020F0502020204030204" pitchFamily="34" charset="0"/>
                <a:ea typeface="Calibri" panose="020F0502020204030204" pitchFamily="34" charset="0"/>
                <a:cs typeface="Calibri" panose="020F0502020204030204" pitchFamily="34" charset="0"/>
              </a:rPr>
              <a:t>“God’s saving love in Christ...is marked by both radical truthfulness about who we are and yet also radical, unconditional commitment to us...The hard times of marriage drive us to experience more of this transforming love of God... real happiness is on the far side of holiness, not the near side.” </a:t>
            </a:r>
            <a:r>
              <a:rPr lang="en-US" sz="2700" dirty="0">
                <a:solidFill>
                  <a:schemeClr val="tx2"/>
                </a:solidFill>
                <a:latin typeface="Calibri" panose="020F0502020204030204" pitchFamily="34" charset="0"/>
                <a:ea typeface="Calibri" panose="020F0502020204030204" pitchFamily="34" charset="0"/>
                <a:cs typeface="Calibri" panose="020F0502020204030204" pitchFamily="34" charset="0"/>
              </a:rPr>
              <a:t>– Tim Keller, </a:t>
            </a:r>
            <a:r>
              <a:rPr lang="en-US" sz="2700" i="1" dirty="0">
                <a:solidFill>
                  <a:schemeClr val="tx2"/>
                </a:solidFill>
                <a:latin typeface="Calibri" panose="020F0502020204030204" pitchFamily="34" charset="0"/>
                <a:ea typeface="Calibri" panose="020F0502020204030204" pitchFamily="34" charset="0"/>
                <a:cs typeface="Calibri" panose="020F0502020204030204" pitchFamily="34" charset="0"/>
              </a:rPr>
              <a:t>The Meaning of Marriage</a:t>
            </a:r>
          </a:p>
          <a:p>
            <a:pPr marL="571500" indent="-571500">
              <a:buFont typeface="Arial" panose="020B0604020202020204" pitchFamily="34" charset="0"/>
              <a:buChar char="•"/>
            </a:pPr>
            <a:r>
              <a:rPr lang="en-US" sz="2900" b="1" dirty="0">
                <a:solidFill>
                  <a:schemeClr val="tx2"/>
                </a:solidFill>
                <a:latin typeface="Calibri" panose="020F0502020204030204" pitchFamily="34" charset="0"/>
                <a:ea typeface="Calibri" panose="020F0502020204030204" pitchFamily="34" charset="0"/>
                <a:cs typeface="Calibri" panose="020F0502020204030204" pitchFamily="34" charset="0"/>
              </a:rPr>
              <a:t>Becoming one with our spouse helps us understand our oneness with Christ and vice versa. </a:t>
            </a:r>
          </a:p>
          <a:p>
            <a:pPr marL="571500" indent="-571500">
              <a:buFont typeface="Arial" panose="020B0604020202020204" pitchFamily="34" charset="0"/>
              <a:buChar char="•"/>
            </a:pPr>
            <a:r>
              <a:rPr lang="en-US" sz="2900" b="1" dirty="0">
                <a:solidFill>
                  <a:schemeClr val="tx2"/>
                </a:solidFill>
                <a:latin typeface="Calibri" panose="020F0502020204030204" pitchFamily="34" charset="0"/>
                <a:ea typeface="Calibri" panose="020F0502020204030204" pitchFamily="34" charset="0"/>
                <a:cs typeface="Calibri" panose="020F0502020204030204" pitchFamily="34" charset="0"/>
              </a:rPr>
              <a:t>Over time, we must constantly work on our relationship to keep the emotional connection of romantic love alive in our marriages.</a:t>
            </a:r>
          </a:p>
          <a:p>
            <a:pPr marL="571500" indent="-571500">
              <a:buFont typeface="Arial" panose="020B0604020202020204" pitchFamily="34" charset="0"/>
              <a:buChar char="•"/>
            </a:pPr>
            <a:r>
              <a:rPr lang="en-US" sz="2900" b="1" dirty="0">
                <a:solidFill>
                  <a:schemeClr val="tx2"/>
                </a:solidFill>
                <a:latin typeface="Calibri" panose="020F0502020204030204" pitchFamily="34" charset="0"/>
                <a:ea typeface="Calibri" panose="020F0502020204030204" pitchFamily="34" charset="0"/>
                <a:cs typeface="Calibri" panose="020F0502020204030204" pitchFamily="34" charset="0"/>
              </a:rPr>
              <a:t>The Bible teaches that marriage involves both passion and sacrificial commitment to the covenant of marriage.</a:t>
            </a:r>
          </a:p>
          <a:p>
            <a:pPr marL="571500" indent="-571500">
              <a:buFont typeface="Arial" panose="020B0604020202020204" pitchFamily="34" charset="0"/>
              <a:buChar char="•"/>
            </a:pPr>
            <a:r>
              <a:rPr lang="en-US" sz="2900" b="1" dirty="0">
                <a:solidFill>
                  <a:schemeClr val="tx2"/>
                </a:solidFill>
                <a:latin typeface="Calibri" panose="020F0502020204030204" pitchFamily="34" charset="0"/>
                <a:ea typeface="Calibri" panose="020F0502020204030204" pitchFamily="34" charset="0"/>
                <a:cs typeface="Calibri" panose="020F0502020204030204" pitchFamily="34" charset="0"/>
              </a:rPr>
              <a:t>Viewed properly, sex between spouses is all about giving, not receiving, but there are often differences </a:t>
            </a:r>
            <a:r>
              <a:rPr lang="en-US" sz="2900" b="1" dirty="0" err="1">
                <a:solidFill>
                  <a:schemeClr val="tx2"/>
                </a:solidFill>
                <a:latin typeface="Calibri" panose="020F0502020204030204" pitchFamily="34" charset="0"/>
                <a:ea typeface="Calibri" panose="020F0502020204030204" pitchFamily="34" charset="0"/>
                <a:cs typeface="Calibri" panose="020F0502020204030204" pitchFamily="34" charset="0"/>
              </a:rPr>
              <a:t>in“needs</a:t>
            </a:r>
            <a:r>
              <a:rPr lang="en-US" sz="29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1EF3A553-F0E1-2374-DEB6-DD55C32C9802}"/>
              </a:ext>
            </a:extLst>
          </p:cNvPr>
          <p:cNvSpPr txBox="1">
            <a:spLocks/>
          </p:cNvSpPr>
          <p:nvPr/>
        </p:nvSpPr>
        <p:spPr bwMode="auto">
          <a:xfrm>
            <a:off x="929290" y="154152"/>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u="sng" dirty="0">
                <a:solidFill>
                  <a:srgbClr val="002060"/>
                </a:solidFill>
              </a:rPr>
              <a:t>We Have Learned Conflict Within a Marriage is Normal</a:t>
            </a:r>
          </a:p>
        </p:txBody>
      </p:sp>
    </p:spTree>
    <p:extLst>
      <p:ext uri="{BB962C8B-B14F-4D97-AF65-F5344CB8AC3E}">
        <p14:creationId xmlns:p14="http://schemas.microsoft.com/office/powerpoint/2010/main" val="35368888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6470281" y="2651481"/>
            <a:ext cx="6200934" cy="2400657"/>
          </a:xfrm>
          <a:prstGeom prst="rect">
            <a:avLst/>
          </a:prstGeom>
          <a:noFill/>
          <a:ln>
            <a:solidFill>
              <a:srgbClr val="00000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dirty="0">
                <a:solidFill>
                  <a:schemeClr val="tx2"/>
                </a:solidFill>
                <a:latin typeface="Calibri" panose="020F0502020204030204" pitchFamily="34" charset="0"/>
                <a:ea typeface="Calibri" panose="020F0502020204030204" pitchFamily="34" charset="0"/>
                <a:cs typeface="Calibri" panose="020F0502020204030204" pitchFamily="34" charset="0"/>
              </a:rPr>
              <a:t>from </a:t>
            </a:r>
            <a:r>
              <a:rPr lang="en-US" sz="3000" b="1" u="sng" dirty="0">
                <a:solidFill>
                  <a:schemeClr val="tx2"/>
                </a:solidFill>
                <a:latin typeface="Calibri" panose="020F0502020204030204" pitchFamily="34" charset="0"/>
                <a:ea typeface="Calibri" panose="020F0502020204030204" pitchFamily="34" charset="0"/>
                <a:cs typeface="Calibri" panose="020F0502020204030204" pitchFamily="34" charset="0"/>
              </a:rPr>
              <a:t>The Marriage Map </a:t>
            </a:r>
            <a:r>
              <a:rPr lang="en-US" sz="3000" dirty="0">
                <a:solidFill>
                  <a:schemeClr val="tx2"/>
                </a:solidFill>
                <a:latin typeface="Calibri" panose="020F0502020204030204" pitchFamily="34" charset="0"/>
                <a:ea typeface="Calibri" panose="020F0502020204030204" pitchFamily="34" charset="0"/>
                <a:cs typeface="Calibri" panose="020F0502020204030204" pitchFamily="34" charset="0"/>
              </a:rPr>
              <a:t>in “</a:t>
            </a:r>
            <a:r>
              <a:rPr lang="en-US" sz="3000" i="1" dirty="0">
                <a:solidFill>
                  <a:schemeClr val="tx2"/>
                </a:solidFill>
                <a:latin typeface="Calibri" panose="020F0502020204030204" pitchFamily="34" charset="0"/>
                <a:ea typeface="Calibri" panose="020F0502020204030204" pitchFamily="34" charset="0"/>
                <a:cs typeface="Calibri" panose="020F0502020204030204" pitchFamily="34" charset="0"/>
              </a:rPr>
              <a:t>6 Secrets to a Lasting Love: Recapturing Your Dream Marriage” </a:t>
            </a:r>
            <a:r>
              <a:rPr lang="en-US" sz="3000" dirty="0">
                <a:solidFill>
                  <a:schemeClr val="tx2"/>
                </a:solidFill>
                <a:latin typeface="Calibri" panose="020F0502020204030204" pitchFamily="34" charset="0"/>
                <a:ea typeface="Calibri" panose="020F0502020204030204" pitchFamily="34" charset="0"/>
                <a:cs typeface="Calibri" panose="020F0502020204030204" pitchFamily="34" charset="0"/>
              </a:rPr>
              <a:t>(formerly “Divorce-Proof Your Marriage”) by Gary and Barbara Rosberg</a:t>
            </a:r>
            <a:endParaRPr kumimoji="0" lang="en-US" sz="300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endParaRPr>
          </a:p>
        </p:txBody>
      </p:sp>
      <p:pic>
        <p:nvPicPr>
          <p:cNvPr id="4" name="Picture 3">
            <a:extLst>
              <a:ext uri="{FF2B5EF4-FFF2-40B4-BE49-F238E27FC236}">
                <a16:creationId xmlns:a16="http://schemas.microsoft.com/office/drawing/2014/main" id="{C541AE5B-485F-F2C7-8CF3-76760232E9B2}"/>
              </a:ext>
            </a:extLst>
          </p:cNvPr>
          <p:cNvPicPr>
            <a:picLocks noChangeAspect="1"/>
          </p:cNvPicPr>
          <p:nvPr/>
        </p:nvPicPr>
        <p:blipFill>
          <a:blip r:embed="rId3"/>
          <a:stretch>
            <a:fillRect/>
          </a:stretch>
        </p:blipFill>
        <p:spPr>
          <a:xfrm>
            <a:off x="0" y="-1"/>
            <a:ext cx="5722556" cy="8135007"/>
          </a:xfrm>
          <a:prstGeom prst="rect">
            <a:avLst/>
          </a:prstGeom>
        </p:spPr>
      </p:pic>
      <p:sp>
        <p:nvSpPr>
          <p:cNvPr id="5" name="TextBox 4">
            <a:extLst>
              <a:ext uri="{FF2B5EF4-FFF2-40B4-BE49-F238E27FC236}">
                <a16:creationId xmlns:a16="http://schemas.microsoft.com/office/drawing/2014/main" id="{5A3CEA43-CF35-2BB3-E1DD-7A55EEC50493}"/>
              </a:ext>
            </a:extLst>
          </p:cNvPr>
          <p:cNvSpPr txBox="1"/>
          <p:nvPr/>
        </p:nvSpPr>
        <p:spPr>
          <a:xfrm>
            <a:off x="3058511" y="748892"/>
            <a:ext cx="1326197" cy="584775"/>
          </a:xfrm>
          <a:prstGeom prst="rect">
            <a:avLst/>
          </a:prstGeom>
          <a:solidFill>
            <a:schemeClr val="bg1"/>
          </a:solidFill>
        </p:spPr>
        <p:txBody>
          <a:bodyPr wrap="non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Dream</a:t>
            </a:r>
          </a:p>
        </p:txBody>
      </p:sp>
      <p:sp>
        <p:nvSpPr>
          <p:cNvPr id="8" name="TextBox 7">
            <a:extLst>
              <a:ext uri="{FF2B5EF4-FFF2-40B4-BE49-F238E27FC236}">
                <a16:creationId xmlns:a16="http://schemas.microsoft.com/office/drawing/2014/main" id="{E02382FF-09E3-1CC7-EFD8-188833555441}"/>
              </a:ext>
            </a:extLst>
          </p:cNvPr>
          <p:cNvSpPr txBox="1"/>
          <p:nvPr/>
        </p:nvSpPr>
        <p:spPr>
          <a:xfrm>
            <a:off x="2991110" y="2645568"/>
            <a:ext cx="2607637" cy="523220"/>
          </a:xfrm>
          <a:prstGeom prst="rect">
            <a:avLst/>
          </a:prstGeom>
          <a:solidFill>
            <a:schemeClr val="bg1"/>
          </a:solidFill>
        </p:spPr>
        <p:txBody>
          <a:bodyPr wrap="non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Discouragement</a:t>
            </a:r>
          </a:p>
        </p:txBody>
      </p:sp>
      <p:sp>
        <p:nvSpPr>
          <p:cNvPr id="9" name="TextBox 8">
            <a:extLst>
              <a:ext uri="{FF2B5EF4-FFF2-40B4-BE49-F238E27FC236}">
                <a16:creationId xmlns:a16="http://schemas.microsoft.com/office/drawing/2014/main" id="{230B69A2-D05A-60C7-80E6-07F4D1B44963}"/>
              </a:ext>
            </a:extLst>
          </p:cNvPr>
          <p:cNvSpPr txBox="1"/>
          <p:nvPr/>
        </p:nvSpPr>
        <p:spPr>
          <a:xfrm>
            <a:off x="3884564" y="3464965"/>
            <a:ext cx="1461106" cy="523220"/>
          </a:xfrm>
          <a:prstGeom prst="rect">
            <a:avLst/>
          </a:prstGeom>
          <a:solidFill>
            <a:schemeClr val="bg1"/>
          </a:solidFill>
        </p:spPr>
        <p:txBody>
          <a:bodyPr wrap="non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Distance</a:t>
            </a:r>
          </a:p>
        </p:txBody>
      </p:sp>
      <p:sp>
        <p:nvSpPr>
          <p:cNvPr id="10" name="TextBox 9">
            <a:extLst>
              <a:ext uri="{FF2B5EF4-FFF2-40B4-BE49-F238E27FC236}">
                <a16:creationId xmlns:a16="http://schemas.microsoft.com/office/drawing/2014/main" id="{106F63C7-D62E-5557-E9B7-1F73553655E8}"/>
              </a:ext>
            </a:extLst>
          </p:cNvPr>
          <p:cNvSpPr txBox="1"/>
          <p:nvPr/>
        </p:nvSpPr>
        <p:spPr>
          <a:xfrm>
            <a:off x="3574803" y="4222044"/>
            <a:ext cx="1824410" cy="523220"/>
          </a:xfrm>
          <a:prstGeom prst="rect">
            <a:avLst/>
          </a:prstGeom>
          <a:solidFill>
            <a:schemeClr val="bg1"/>
          </a:solidFill>
        </p:spPr>
        <p:txBody>
          <a:bodyPr wrap="non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Disconnect</a:t>
            </a:r>
          </a:p>
        </p:txBody>
      </p:sp>
      <p:sp>
        <p:nvSpPr>
          <p:cNvPr id="11" name="TextBox 10">
            <a:extLst>
              <a:ext uri="{FF2B5EF4-FFF2-40B4-BE49-F238E27FC236}">
                <a16:creationId xmlns:a16="http://schemas.microsoft.com/office/drawing/2014/main" id="{7648F3F1-BE31-307D-5AC7-86388C39CF0A}"/>
              </a:ext>
            </a:extLst>
          </p:cNvPr>
          <p:cNvSpPr txBox="1"/>
          <p:nvPr/>
        </p:nvSpPr>
        <p:spPr>
          <a:xfrm>
            <a:off x="3487308" y="5096140"/>
            <a:ext cx="1398460" cy="523220"/>
          </a:xfrm>
          <a:prstGeom prst="rect">
            <a:avLst/>
          </a:prstGeom>
          <a:solidFill>
            <a:schemeClr val="bg1"/>
          </a:solidFill>
        </p:spPr>
        <p:txBody>
          <a:bodyPr wrap="none" rtlCol="0">
            <a:spAutoFit/>
          </a:bodyPr>
          <a:lstStyle/>
          <a:p>
            <a:r>
              <a:rPr lang="en-US" sz="2800" b="1" dirty="0">
                <a:highlight>
                  <a:srgbClr val="FFFF00"/>
                </a:highlight>
                <a:latin typeface="Calibri" panose="020F0502020204030204" pitchFamily="34" charset="0"/>
                <a:ea typeface="Calibri" panose="020F0502020204030204" pitchFamily="34" charset="0"/>
                <a:cs typeface="Calibri" panose="020F0502020204030204" pitchFamily="34" charset="0"/>
              </a:rPr>
              <a:t>Discord:</a:t>
            </a:r>
          </a:p>
        </p:txBody>
      </p:sp>
      <p:sp>
        <p:nvSpPr>
          <p:cNvPr id="12" name="TextBox 11">
            <a:extLst>
              <a:ext uri="{FF2B5EF4-FFF2-40B4-BE49-F238E27FC236}">
                <a16:creationId xmlns:a16="http://schemas.microsoft.com/office/drawing/2014/main" id="{EEE163C2-C32A-35B0-8337-260A68918FFE}"/>
              </a:ext>
            </a:extLst>
          </p:cNvPr>
          <p:cNvSpPr txBox="1"/>
          <p:nvPr/>
        </p:nvSpPr>
        <p:spPr>
          <a:xfrm>
            <a:off x="1020634" y="6804107"/>
            <a:ext cx="4578113" cy="523220"/>
          </a:xfrm>
          <a:prstGeom prst="rect">
            <a:avLst/>
          </a:prstGeom>
          <a:solidFill>
            <a:schemeClr val="bg1"/>
          </a:solidFill>
        </p:spPr>
        <p:txBody>
          <a:bodyPr wrap="non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Divorce (Emotional or Actual)</a:t>
            </a:r>
          </a:p>
        </p:txBody>
      </p:sp>
      <p:sp>
        <p:nvSpPr>
          <p:cNvPr id="13" name="Rectangle 12">
            <a:extLst>
              <a:ext uri="{FF2B5EF4-FFF2-40B4-BE49-F238E27FC236}">
                <a16:creationId xmlns:a16="http://schemas.microsoft.com/office/drawing/2014/main" id="{27957924-4E3F-2338-3638-B380D0FD0B65}"/>
              </a:ext>
            </a:extLst>
          </p:cNvPr>
          <p:cNvSpPr/>
          <p:nvPr/>
        </p:nvSpPr>
        <p:spPr bwMode="auto">
          <a:xfrm>
            <a:off x="3231931" y="1711993"/>
            <a:ext cx="1425696" cy="354918"/>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7" name="TextBox 6">
            <a:extLst>
              <a:ext uri="{FF2B5EF4-FFF2-40B4-BE49-F238E27FC236}">
                <a16:creationId xmlns:a16="http://schemas.microsoft.com/office/drawing/2014/main" id="{F897B9C6-040F-C0B7-310C-667399F01E6D}"/>
              </a:ext>
            </a:extLst>
          </p:cNvPr>
          <p:cNvSpPr txBox="1"/>
          <p:nvPr/>
        </p:nvSpPr>
        <p:spPr>
          <a:xfrm>
            <a:off x="2759962" y="2000545"/>
            <a:ext cx="2585708" cy="523220"/>
          </a:xfrm>
          <a:prstGeom prst="rect">
            <a:avLst/>
          </a:prstGeom>
          <a:solidFill>
            <a:schemeClr val="bg1"/>
          </a:solidFill>
        </p:spPr>
        <p:txBody>
          <a:bodyPr wrap="non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Disappointment</a:t>
            </a:r>
          </a:p>
        </p:txBody>
      </p:sp>
      <p:sp>
        <p:nvSpPr>
          <p:cNvPr id="15" name="TextBox 14">
            <a:extLst>
              <a:ext uri="{FF2B5EF4-FFF2-40B4-BE49-F238E27FC236}">
                <a16:creationId xmlns:a16="http://schemas.microsoft.com/office/drawing/2014/main" id="{6EA837B9-75C7-04AF-EAC1-4349E284CF7B}"/>
              </a:ext>
            </a:extLst>
          </p:cNvPr>
          <p:cNvSpPr txBox="1"/>
          <p:nvPr/>
        </p:nvSpPr>
        <p:spPr>
          <a:xfrm>
            <a:off x="6561583" y="215441"/>
            <a:ext cx="5864773" cy="2308324"/>
          </a:xfrm>
          <a:prstGeom prst="rect">
            <a:avLst/>
          </a:prstGeom>
          <a:noFill/>
          <a:ln w="57150">
            <a:solidFill>
              <a:srgbClr val="002060"/>
            </a:solidFill>
          </a:ln>
        </p:spPr>
        <p:txBody>
          <a:bodyPr wrap="square" rtlCol="0">
            <a:spAutoFit/>
          </a:bodyPr>
          <a:lstStyle/>
          <a:p>
            <a:pPr algn="ct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What is Not Normal:</a:t>
            </a:r>
          </a:p>
          <a:p>
            <a:pPr algn="ct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A Continued Downward Spiral!</a:t>
            </a:r>
          </a:p>
        </p:txBody>
      </p:sp>
      <p:sp>
        <p:nvSpPr>
          <p:cNvPr id="16" name="TextBox 15">
            <a:extLst>
              <a:ext uri="{FF2B5EF4-FFF2-40B4-BE49-F238E27FC236}">
                <a16:creationId xmlns:a16="http://schemas.microsoft.com/office/drawing/2014/main" id="{975F4A70-1ADF-D2B4-34EC-C9B5CAEAC308}"/>
              </a:ext>
            </a:extLst>
          </p:cNvPr>
          <p:cNvSpPr txBox="1"/>
          <p:nvPr/>
        </p:nvSpPr>
        <p:spPr>
          <a:xfrm>
            <a:off x="268014" y="5511445"/>
            <a:ext cx="8671034" cy="1292662"/>
          </a:xfrm>
          <a:prstGeom prst="rect">
            <a:avLst/>
          </a:prstGeom>
          <a:solidFill>
            <a:srgbClr val="FFFF00"/>
          </a:solidFill>
          <a:ln>
            <a:solidFill>
              <a:schemeClr val="tx2"/>
            </a:solidFill>
          </a:ln>
        </p:spPr>
        <p:txBody>
          <a:bodyPr wrap="square" rtlCol="0">
            <a:spAutoFit/>
          </a:bodyPr>
          <a:lstStyle/>
          <a:p>
            <a:r>
              <a:rPr lang="en-US" sz="2600" dirty="0">
                <a:latin typeface="Calibri" panose="020F0502020204030204" pitchFamily="34" charset="0"/>
                <a:ea typeface="Calibri" panose="020F0502020204030204" pitchFamily="34" charset="0"/>
                <a:cs typeface="Calibri" panose="020F0502020204030204" pitchFamily="34" charset="0"/>
              </a:rPr>
              <a:t>“Conflicts, once suppressed, now surface. There are criticisms, arguments, angry outbursts, and wounds.  Bitterness rules the day.  It’s like being at war most of the time.”</a:t>
            </a:r>
          </a:p>
        </p:txBody>
      </p:sp>
    </p:spTree>
    <p:extLst>
      <p:ext uri="{BB962C8B-B14F-4D97-AF65-F5344CB8AC3E}">
        <p14:creationId xmlns:p14="http://schemas.microsoft.com/office/powerpoint/2010/main" val="288357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1135117" y="2081048"/>
            <a:ext cx="10752083" cy="4401205"/>
          </a:xfrm>
          <a:prstGeom prst="rect">
            <a:avLst/>
          </a:prstGeom>
          <a:noFill/>
        </p:spPr>
        <p:txBody>
          <a:bodyPr wrap="square" rtlCol="0">
            <a:spAutoFit/>
          </a:bodyPr>
          <a:lstStyle/>
          <a:p>
            <a:pPr marL="571500" indent="-571500">
              <a:buFont typeface="Arial" panose="020B0604020202020204" pitchFamily="34" charset="0"/>
              <a:buChar char="•"/>
            </a:pPr>
            <a:r>
              <a:rPr lang="en-US" sz="4000" b="1" dirty="0">
                <a:solidFill>
                  <a:srgbClr val="FF0000"/>
                </a:solidFill>
              </a:rPr>
              <a:t>Loving Communication</a:t>
            </a:r>
          </a:p>
          <a:p>
            <a:pPr marL="571500" indent="-571500">
              <a:buFont typeface="Arial" panose="020B0604020202020204" pitchFamily="34" charset="0"/>
              <a:buChar char="•"/>
            </a:pPr>
            <a:r>
              <a:rPr lang="en-US" sz="4000" b="1" dirty="0">
                <a:solidFill>
                  <a:srgbClr val="FF0000"/>
                </a:solidFill>
              </a:rPr>
              <a:t>Forgiving Love</a:t>
            </a:r>
          </a:p>
          <a:p>
            <a:pPr marL="571500" indent="-571500">
              <a:buFont typeface="Arial" panose="020B0604020202020204" pitchFamily="34" charset="0"/>
              <a:buChar char="•"/>
            </a:pPr>
            <a:r>
              <a:rPr lang="en-US" sz="4000" b="1" dirty="0">
                <a:solidFill>
                  <a:srgbClr val="002060"/>
                </a:solidFill>
              </a:rPr>
              <a:t>Serving Love</a:t>
            </a:r>
          </a:p>
          <a:p>
            <a:pPr marL="571500" indent="-571500">
              <a:buFont typeface="Arial" panose="020B0604020202020204" pitchFamily="34" charset="0"/>
              <a:buChar char="•"/>
            </a:pPr>
            <a:r>
              <a:rPr lang="en-US" sz="4000" b="1" dirty="0">
                <a:solidFill>
                  <a:srgbClr val="002060"/>
                </a:solidFill>
              </a:rPr>
              <a:t>Achieving Unity</a:t>
            </a:r>
          </a:p>
          <a:p>
            <a:pPr marL="571500" indent="-571500">
              <a:buFont typeface="Arial" panose="020B0604020202020204" pitchFamily="34" charset="0"/>
              <a:buChar char="•"/>
            </a:pPr>
            <a:r>
              <a:rPr lang="en-US" sz="4000" b="1" dirty="0">
                <a:solidFill>
                  <a:srgbClr val="002060"/>
                </a:solidFill>
              </a:rPr>
              <a:t>Anger Management</a:t>
            </a:r>
          </a:p>
          <a:p>
            <a:endParaRPr lang="en-US" sz="4000" dirty="0"/>
          </a:p>
          <a:p>
            <a:pPr marL="571500" indent="-571500">
              <a:buFont typeface="Arial" panose="020B0604020202020204" pitchFamily="34" charset="0"/>
              <a:buChar char="•"/>
            </a:pPr>
            <a:endParaRPr lang="en-US" sz="4000" dirty="0"/>
          </a:p>
        </p:txBody>
      </p:sp>
      <p:sp>
        <p:nvSpPr>
          <p:cNvPr id="4" name="TextBox 3">
            <a:extLst>
              <a:ext uri="{FF2B5EF4-FFF2-40B4-BE49-F238E27FC236}">
                <a16:creationId xmlns:a16="http://schemas.microsoft.com/office/drawing/2014/main" id="{C0EFBB78-3C2B-3D95-D365-DA400E54E905}"/>
              </a:ext>
            </a:extLst>
          </p:cNvPr>
          <p:cNvSpPr txBox="1"/>
          <p:nvPr/>
        </p:nvSpPr>
        <p:spPr>
          <a:xfrm>
            <a:off x="1829194" y="181334"/>
            <a:ext cx="8745599"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Strategies for Solving Conflict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Jeff May and Steve Klein,  </a:t>
            </a:r>
            <a:r>
              <a:rPr kumimoji="0" lang="en-US" sz="2800" i="1"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How to Build Your Dream Home</a:t>
            </a:r>
          </a:p>
        </p:txBody>
      </p:sp>
    </p:spTree>
    <p:extLst>
      <p:ext uri="{BB962C8B-B14F-4D97-AF65-F5344CB8AC3E}">
        <p14:creationId xmlns:p14="http://schemas.microsoft.com/office/powerpoint/2010/main" val="20274431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0D406B73-F1DE-4101-15F2-F066A3699E5A}"/>
              </a:ext>
            </a:extLst>
          </p:cNvPr>
          <p:cNvSpPr>
            <a:spLocks noGrp="1" noChangeArrowheads="1"/>
          </p:cNvSpPr>
          <p:nvPr>
            <p:ph type="title"/>
          </p:nvPr>
        </p:nvSpPr>
        <p:spPr>
          <a:xfrm>
            <a:off x="650240" y="985518"/>
            <a:ext cx="11704320" cy="1625600"/>
          </a:xfrm>
        </p:spPr>
        <p:txBody>
          <a:bodyPr/>
          <a:lstStyle/>
          <a:p>
            <a:r>
              <a:rPr lang="en-US" altLang="en-US" sz="5689" dirty="0">
                <a:solidFill>
                  <a:srgbClr val="CC3300"/>
                </a:solidFill>
              </a:rPr>
              <a:t>A “Crucial Conversation” Has:</a:t>
            </a:r>
            <a:br>
              <a:rPr lang="en-US" altLang="en-US" sz="5689" dirty="0"/>
            </a:br>
            <a:r>
              <a:rPr lang="en-US" altLang="en-US" sz="4800" dirty="0"/>
              <a:t>Three Elements:</a:t>
            </a:r>
          </a:p>
        </p:txBody>
      </p:sp>
      <p:sp>
        <p:nvSpPr>
          <p:cNvPr id="5125" name="AutoShape 5">
            <a:extLst>
              <a:ext uri="{FF2B5EF4-FFF2-40B4-BE49-F238E27FC236}">
                <a16:creationId xmlns:a16="http://schemas.microsoft.com/office/drawing/2014/main" id="{CD7960FF-E86D-604B-95CE-F1FCA018D848}"/>
              </a:ext>
            </a:extLst>
          </p:cNvPr>
          <p:cNvSpPr>
            <a:spLocks noChangeArrowheads="1"/>
          </p:cNvSpPr>
          <p:nvPr/>
        </p:nvSpPr>
        <p:spPr bwMode="auto">
          <a:xfrm>
            <a:off x="2600960" y="2468880"/>
            <a:ext cx="7369387" cy="5093547"/>
          </a:xfrm>
          <a:prstGeom prst="triangle">
            <a:avLst>
              <a:gd name="adj" fmla="val 5000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5126" name="Text Box 6">
            <a:extLst>
              <a:ext uri="{FF2B5EF4-FFF2-40B4-BE49-F238E27FC236}">
                <a16:creationId xmlns:a16="http://schemas.microsoft.com/office/drawing/2014/main" id="{1A6761C7-B121-9625-87BB-6A3852D65771}"/>
              </a:ext>
            </a:extLst>
          </p:cNvPr>
          <p:cNvSpPr txBox="1">
            <a:spLocks noChangeArrowheads="1"/>
          </p:cNvSpPr>
          <p:nvPr/>
        </p:nvSpPr>
        <p:spPr bwMode="auto">
          <a:xfrm>
            <a:off x="4226560" y="5418667"/>
            <a:ext cx="4009813" cy="149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551">
                <a:solidFill>
                  <a:schemeClr val="bg1"/>
                </a:solidFill>
              </a:rPr>
              <a:t>Crucial Conversations</a:t>
            </a:r>
          </a:p>
        </p:txBody>
      </p:sp>
      <p:sp>
        <p:nvSpPr>
          <p:cNvPr id="5128" name="Text Box 8">
            <a:extLst>
              <a:ext uri="{FF2B5EF4-FFF2-40B4-BE49-F238E27FC236}">
                <a16:creationId xmlns:a16="http://schemas.microsoft.com/office/drawing/2014/main" id="{F0B6D201-5116-4BAD-EEF2-37F891B90847}"/>
              </a:ext>
            </a:extLst>
          </p:cNvPr>
          <p:cNvSpPr txBox="1">
            <a:spLocks noChangeArrowheads="1"/>
          </p:cNvSpPr>
          <p:nvPr/>
        </p:nvSpPr>
        <p:spPr bwMode="auto">
          <a:xfrm rot="-18417145">
            <a:off x="6694507" y="4792911"/>
            <a:ext cx="3605282"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Strong Emotions</a:t>
            </a:r>
          </a:p>
        </p:txBody>
      </p:sp>
      <p:sp>
        <p:nvSpPr>
          <p:cNvPr id="5129" name="Text Box 9">
            <a:extLst>
              <a:ext uri="{FF2B5EF4-FFF2-40B4-BE49-F238E27FC236}">
                <a16:creationId xmlns:a16="http://schemas.microsoft.com/office/drawing/2014/main" id="{CAB7EFF7-944B-B2A6-ED7B-9F8DCE0FF83B}"/>
              </a:ext>
            </a:extLst>
          </p:cNvPr>
          <p:cNvSpPr txBox="1">
            <a:spLocks noChangeArrowheads="1"/>
          </p:cNvSpPr>
          <p:nvPr/>
        </p:nvSpPr>
        <p:spPr bwMode="auto">
          <a:xfrm>
            <a:off x="3576319" y="7592089"/>
            <a:ext cx="5418667"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dirty="0"/>
              <a:t>High Stakes</a:t>
            </a:r>
          </a:p>
        </p:txBody>
      </p:sp>
      <p:sp>
        <p:nvSpPr>
          <p:cNvPr id="5130" name="Text Box 10">
            <a:extLst>
              <a:ext uri="{FF2B5EF4-FFF2-40B4-BE49-F238E27FC236}">
                <a16:creationId xmlns:a16="http://schemas.microsoft.com/office/drawing/2014/main" id="{CBFE3FD4-625B-3D58-5183-A0ED48DCB5C8}"/>
              </a:ext>
            </a:extLst>
          </p:cNvPr>
          <p:cNvSpPr txBox="1">
            <a:spLocks noChangeArrowheads="1"/>
          </p:cNvSpPr>
          <p:nvPr/>
        </p:nvSpPr>
        <p:spPr bwMode="auto">
          <a:xfrm>
            <a:off x="10138566" y="7300817"/>
            <a:ext cx="2275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a:t>
            </a:r>
            <a:r>
              <a:rPr lang="en-US" altLang="en-US" sz="2400" dirty="0" err="1"/>
              <a:t>VitalSmarts</a:t>
            </a:r>
            <a:endParaRPr lang="en-US" altLang="en-US" sz="2400" dirty="0"/>
          </a:p>
        </p:txBody>
      </p:sp>
      <p:sp>
        <p:nvSpPr>
          <p:cNvPr id="5127" name="Text Box 7">
            <a:extLst>
              <a:ext uri="{FF2B5EF4-FFF2-40B4-BE49-F238E27FC236}">
                <a16:creationId xmlns:a16="http://schemas.microsoft.com/office/drawing/2014/main" id="{0E3B1FB4-4F29-FFDE-95C7-671A242E24E9}"/>
              </a:ext>
            </a:extLst>
          </p:cNvPr>
          <p:cNvSpPr txBox="1">
            <a:spLocks noChangeArrowheads="1"/>
          </p:cNvSpPr>
          <p:nvPr/>
        </p:nvSpPr>
        <p:spPr bwMode="auto">
          <a:xfrm rot="-3195977">
            <a:off x="1888655" y="4859515"/>
            <a:ext cx="4113627"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Opposing Opinions</a:t>
            </a:r>
          </a:p>
        </p:txBody>
      </p:sp>
      <p:sp>
        <p:nvSpPr>
          <p:cNvPr id="4" name="TextBox 3">
            <a:extLst>
              <a:ext uri="{FF2B5EF4-FFF2-40B4-BE49-F238E27FC236}">
                <a16:creationId xmlns:a16="http://schemas.microsoft.com/office/drawing/2014/main" id="{DEF754F5-3C84-D327-DB12-BF2168BEE919}"/>
              </a:ext>
            </a:extLst>
          </p:cNvPr>
          <p:cNvSpPr txBox="1"/>
          <p:nvPr/>
        </p:nvSpPr>
        <p:spPr>
          <a:xfrm>
            <a:off x="8994986" y="2611118"/>
            <a:ext cx="3981606" cy="2092881"/>
          </a:xfrm>
          <a:prstGeom prst="rect">
            <a:avLst/>
          </a:prstGeom>
          <a:noFill/>
        </p:spPr>
        <p:txBody>
          <a:bodyPr wrap="square" rtlCol="0">
            <a:spAutoFit/>
          </a:bodyPr>
          <a:lstStyle/>
          <a:p>
            <a:r>
              <a:rPr lang="en-US" sz="2600" dirty="0"/>
              <a:t>From </a:t>
            </a:r>
            <a:r>
              <a:rPr lang="en-US" sz="2600" b="1" i="1" dirty="0"/>
              <a:t>Crucial Conversations, Tools for Talking When Stakes are High</a:t>
            </a:r>
            <a:r>
              <a:rPr lang="en-US" sz="2600" i="1" dirty="0"/>
              <a:t> </a:t>
            </a:r>
            <a:r>
              <a:rPr lang="en-US" sz="2600" dirty="0"/>
              <a:t>by Patterson, </a:t>
            </a:r>
            <a:r>
              <a:rPr lang="en-US" sz="2600" dirty="0" err="1"/>
              <a:t>Grenny</a:t>
            </a:r>
            <a:r>
              <a:rPr lang="en-US" sz="2600" dirty="0"/>
              <a:t>, McMillan, and </a:t>
            </a:r>
            <a:r>
              <a:rPr lang="en-US" sz="2600" dirty="0" err="1"/>
              <a:t>Switzler</a:t>
            </a:r>
            <a:endParaRPr lang="en-US" sz="2600" dirty="0"/>
          </a:p>
        </p:txBody>
      </p:sp>
      <p:sp>
        <p:nvSpPr>
          <p:cNvPr id="5" name="TextBox 4">
            <a:extLst>
              <a:ext uri="{FF2B5EF4-FFF2-40B4-BE49-F238E27FC236}">
                <a16:creationId xmlns:a16="http://schemas.microsoft.com/office/drawing/2014/main" id="{0FFBF8BB-590E-E998-E162-96E5678BF566}"/>
              </a:ext>
            </a:extLst>
          </p:cNvPr>
          <p:cNvSpPr txBox="1"/>
          <p:nvPr/>
        </p:nvSpPr>
        <p:spPr>
          <a:xfrm>
            <a:off x="491066" y="243804"/>
            <a:ext cx="12329722" cy="615553"/>
          </a:xfrm>
          <a:prstGeom prst="rect">
            <a:avLst/>
          </a:prstGeom>
          <a:noFill/>
        </p:spPr>
        <p:txBody>
          <a:bodyPr wrap="none" rtlCol="0">
            <a:spAutoFit/>
          </a:bodyPr>
          <a:lstStyle/>
          <a:p>
            <a:r>
              <a:rPr lang="en-US" sz="3400" b="1" dirty="0">
                <a:solidFill>
                  <a:schemeClr val="tx2"/>
                </a:solidFill>
                <a:highlight>
                  <a:srgbClr val="FFFF00"/>
                </a:highlight>
              </a:rPr>
              <a:t>Effective Communication is Vital When It’s a “Crucial Conversation”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5126" grpId="0"/>
      <p:bldP spid="5128" grpId="0"/>
      <p:bldP spid="5129" grpId="0"/>
      <p:bldP spid="5130" grpId="0"/>
      <p:bldP spid="512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1135117" y="2081048"/>
            <a:ext cx="10752083" cy="6924973"/>
          </a:xfrm>
          <a:prstGeom prst="rect">
            <a:avLst/>
          </a:prstGeom>
          <a:noFill/>
        </p:spPr>
        <p:txBody>
          <a:bodyPr wrap="square" rtlCol="0">
            <a:spAutoFit/>
          </a:bodyPr>
          <a:lstStyle/>
          <a:p>
            <a:pPr marL="571500" indent="-571500">
              <a:buFont typeface="Arial" panose="020B0604020202020204" pitchFamily="34" charset="0"/>
              <a:buChar char="•"/>
            </a:pPr>
            <a:r>
              <a:rPr lang="en-US" sz="4000" b="1" dirty="0">
                <a:solidFill>
                  <a:srgbClr val="FF0000"/>
                </a:solidFill>
              </a:rPr>
              <a:t>Loving Communication – </a:t>
            </a:r>
            <a:r>
              <a:rPr lang="en-US" sz="4000" i="1" u="sng" dirty="0">
                <a:solidFill>
                  <a:srgbClr val="FF0000"/>
                </a:solidFill>
              </a:rPr>
              <a:t>“But speaking the truth in love, we are to grow up in all aspects into Him who is the head, that is, Christ” (Eph. 4:15</a:t>
            </a:r>
            <a:r>
              <a:rPr lang="en-US" sz="4000" dirty="0">
                <a:solidFill>
                  <a:srgbClr val="FF0000"/>
                </a:solidFill>
              </a:rPr>
              <a:t>)” </a:t>
            </a:r>
            <a:r>
              <a:rPr lang="en-US" sz="3200" dirty="0">
                <a:solidFill>
                  <a:schemeClr val="tx2"/>
                </a:solidFill>
              </a:rPr>
              <a:t>(Ephesians 4:15) </a:t>
            </a:r>
          </a:p>
          <a:p>
            <a:pPr marL="571500" indent="-571500">
              <a:buFont typeface="Arial" panose="020B0604020202020204" pitchFamily="34" charset="0"/>
              <a:buChar char="•"/>
            </a:pPr>
            <a:r>
              <a:rPr lang="en-US" sz="4000" b="1" dirty="0">
                <a:solidFill>
                  <a:srgbClr val="FF0000"/>
                </a:solidFill>
              </a:rPr>
              <a:t>Forgiving Love – </a:t>
            </a:r>
            <a:r>
              <a:rPr lang="en-US" sz="4000" u="sng" dirty="0">
                <a:solidFill>
                  <a:srgbClr val="FF0000"/>
                </a:solidFill>
              </a:rPr>
              <a:t>Showing grace to each other in view of the gift of God’s forgiving grace to us.</a:t>
            </a:r>
          </a:p>
          <a:p>
            <a:pPr marL="571500" indent="-571500">
              <a:buFont typeface="Arial" panose="020B0604020202020204" pitchFamily="34" charset="0"/>
              <a:buChar char="•"/>
            </a:pPr>
            <a:r>
              <a:rPr lang="en-US" sz="4000" b="1" dirty="0">
                <a:solidFill>
                  <a:srgbClr val="002060"/>
                </a:solidFill>
              </a:rPr>
              <a:t>Serving Love</a:t>
            </a:r>
          </a:p>
          <a:p>
            <a:pPr marL="571500" indent="-571500">
              <a:buFont typeface="Arial" panose="020B0604020202020204" pitchFamily="34" charset="0"/>
              <a:buChar char="•"/>
            </a:pPr>
            <a:r>
              <a:rPr lang="en-US" sz="4000" b="1" dirty="0">
                <a:solidFill>
                  <a:srgbClr val="002060"/>
                </a:solidFill>
              </a:rPr>
              <a:t>Achieving Unity</a:t>
            </a:r>
          </a:p>
          <a:p>
            <a:pPr marL="571500" indent="-571500">
              <a:buFont typeface="Arial" panose="020B0604020202020204" pitchFamily="34" charset="0"/>
              <a:buChar char="•"/>
            </a:pPr>
            <a:r>
              <a:rPr lang="en-US" sz="4000" b="1" dirty="0">
                <a:solidFill>
                  <a:srgbClr val="002060"/>
                </a:solidFill>
              </a:rPr>
              <a:t>Anger Management</a:t>
            </a:r>
          </a:p>
          <a:p>
            <a:endParaRPr lang="en-US" dirty="0"/>
          </a:p>
          <a:p>
            <a:pPr marL="571500" indent="-5715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C0EFBB78-3C2B-3D95-D365-DA400E54E905}"/>
              </a:ext>
            </a:extLst>
          </p:cNvPr>
          <p:cNvSpPr txBox="1"/>
          <p:nvPr/>
        </p:nvSpPr>
        <p:spPr>
          <a:xfrm>
            <a:off x="1829194" y="181334"/>
            <a:ext cx="8745599"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Strategies for Solving Conflict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Jeff May and Steve Klein,  </a:t>
            </a:r>
            <a:r>
              <a:rPr kumimoji="0" lang="en-US" sz="2800" i="1"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How to Build Your Dream Home</a:t>
            </a:r>
          </a:p>
        </p:txBody>
      </p:sp>
      <p:sp>
        <p:nvSpPr>
          <p:cNvPr id="3" name="Left Brace 2">
            <a:extLst>
              <a:ext uri="{FF2B5EF4-FFF2-40B4-BE49-F238E27FC236}">
                <a16:creationId xmlns:a16="http://schemas.microsoft.com/office/drawing/2014/main" id="{0ED3A288-9C80-1AE8-E198-B3ACA64BD9A4}"/>
              </a:ext>
            </a:extLst>
          </p:cNvPr>
          <p:cNvSpPr/>
          <p:nvPr/>
        </p:nvSpPr>
        <p:spPr bwMode="auto">
          <a:xfrm>
            <a:off x="524934" y="2081048"/>
            <a:ext cx="1270000" cy="3693219"/>
          </a:xfrm>
          <a:prstGeom prst="lef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33017653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41370AF-EE27-9C59-770F-DC5ADC23AAFF}"/>
              </a:ext>
            </a:extLst>
          </p:cNvPr>
          <p:cNvSpPr txBox="1">
            <a:spLocks noChangeArrowheads="1"/>
          </p:cNvSpPr>
          <p:nvPr/>
        </p:nvSpPr>
        <p:spPr>
          <a:xfrm>
            <a:off x="788194" y="99335"/>
            <a:ext cx="11430000" cy="815066"/>
          </a:xfrm>
          <a:prstGeom prst="rect">
            <a:avLst/>
          </a:prstGeom>
        </p:spPr>
        <p:txBody>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40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Our Rough Edges Need “Polishing”!</a:t>
            </a:r>
            <a:endParaRPr lang="en-US" sz="28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B7DFDA-7171-6A40-CB48-7624CA790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3772"/>
            <a:ext cx="9616623" cy="7212467"/>
          </a:xfrm>
          <a:prstGeom prst="rect">
            <a:avLst/>
          </a:prstGeom>
        </p:spPr>
      </p:pic>
      <p:pic>
        <p:nvPicPr>
          <p:cNvPr id="8" name="Picture 7">
            <a:extLst>
              <a:ext uri="{FF2B5EF4-FFF2-40B4-BE49-F238E27FC236}">
                <a16:creationId xmlns:a16="http://schemas.microsoft.com/office/drawing/2014/main" id="{91D54E81-CDEF-E21D-D1BC-12CA7D15D3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150" y="783772"/>
            <a:ext cx="4438650" cy="4333875"/>
          </a:xfrm>
          <a:prstGeom prst="rect">
            <a:avLst/>
          </a:prstGeom>
        </p:spPr>
      </p:pic>
      <p:sp>
        <p:nvSpPr>
          <p:cNvPr id="3" name="TextBox 2">
            <a:extLst>
              <a:ext uri="{FF2B5EF4-FFF2-40B4-BE49-F238E27FC236}">
                <a16:creationId xmlns:a16="http://schemas.microsoft.com/office/drawing/2014/main" id="{2F1155ED-EFB1-CC30-A494-D853AD8E6D16}"/>
              </a:ext>
            </a:extLst>
          </p:cNvPr>
          <p:cNvSpPr txBox="1"/>
          <p:nvPr/>
        </p:nvSpPr>
        <p:spPr>
          <a:xfrm>
            <a:off x="634482" y="895738"/>
            <a:ext cx="11727542" cy="5847755"/>
          </a:xfrm>
          <a:prstGeom prst="rect">
            <a:avLst/>
          </a:prstGeom>
          <a:solidFill>
            <a:schemeClr val="bg1"/>
          </a:solidFill>
          <a:ln>
            <a:solidFill>
              <a:schemeClr val="tx2"/>
            </a:solidFill>
          </a:ln>
        </p:spPr>
        <p:txBody>
          <a:bodyPr wrap="square">
            <a:spAutoFit/>
          </a:bodyPr>
          <a:lstStyle/>
          <a:p>
            <a:r>
              <a:rPr lang="en-US" sz="3400" b="1" dirty="0">
                <a:solidFill>
                  <a:schemeClr val="accent1"/>
                </a:solidFill>
              </a:rPr>
              <a:t>“Marriage is like a gem tumbler. You put gems into the tumbler, and they are brought into constructive, creative contact with each other. They knock the rough edges off of each other until each gem is smooth and beautiful. But if you don’t put a special compound into the tumbler with the gems, the stones will either bounce off of one another without any effects or may crack and shatter each other. The grinding compound in the gem tumbler is like God’s grace in a marriage. Without the power of grace, truth and love can’t be combined. Spouses either stay away from the truth—they bounce off each other—or else they attack one another </a:t>
            </a:r>
            <a:r>
              <a:rPr lang="en-US" sz="3400" dirty="0">
                <a:solidFill>
                  <a:schemeClr val="accent1"/>
                </a:solidFill>
              </a:rPr>
              <a:t>[</a:t>
            </a:r>
            <a:r>
              <a:rPr lang="en-US" sz="3400" i="1" dirty="0">
                <a:solidFill>
                  <a:schemeClr val="accent1"/>
                </a:solidFill>
              </a:rPr>
              <a:t>w/o love</a:t>
            </a:r>
            <a:r>
              <a:rPr lang="en-US" sz="3400" dirty="0">
                <a:solidFill>
                  <a:schemeClr val="accent1"/>
                </a:solidFill>
              </a:rPr>
              <a:t>]</a:t>
            </a:r>
            <a:r>
              <a:rPr lang="en-US" sz="3400" b="1" dirty="0">
                <a:solidFill>
                  <a:schemeClr val="accent1"/>
                </a:solidFill>
              </a:rPr>
              <a:t>, and they shatter.”</a:t>
            </a:r>
            <a:r>
              <a:rPr lang="en-US" sz="2800" dirty="0">
                <a:solidFill>
                  <a:schemeClr val="accent1"/>
                </a:solidFill>
              </a:rPr>
              <a:t> - Arvin </a:t>
            </a:r>
            <a:r>
              <a:rPr lang="en-US" sz="2800" dirty="0" err="1">
                <a:solidFill>
                  <a:schemeClr val="accent1"/>
                </a:solidFill>
              </a:rPr>
              <a:t>Engelson</a:t>
            </a:r>
            <a:r>
              <a:rPr lang="en-US" sz="2800" dirty="0">
                <a:solidFill>
                  <a:schemeClr val="accent1"/>
                </a:solidFill>
              </a:rPr>
              <a:t>  </a:t>
            </a:r>
          </a:p>
        </p:txBody>
      </p:sp>
    </p:spTree>
    <p:extLst>
      <p:ext uri="{BB962C8B-B14F-4D97-AF65-F5344CB8AC3E}">
        <p14:creationId xmlns:p14="http://schemas.microsoft.com/office/powerpoint/2010/main" val="1818390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973958" y="139244"/>
            <a:ext cx="10752083" cy="707886"/>
          </a:xfrm>
          <a:prstGeom prst="rect">
            <a:avLst/>
          </a:prstGeom>
          <a:noFill/>
        </p:spPr>
        <p:txBody>
          <a:bodyPr wrap="square" rtlCol="0">
            <a:spAutoFit/>
          </a:bodyPr>
          <a:lstStyle/>
          <a:p>
            <a:pPr algn="ctr"/>
            <a:r>
              <a:rPr lang="en-US" sz="4000" b="1" u="sng" dirty="0">
                <a:solidFill>
                  <a:srgbClr val="FF0000"/>
                </a:solidFill>
              </a:rPr>
              <a:t>Speaking the Truth in Love</a:t>
            </a:r>
            <a:endParaRPr lang="en-US" sz="3200" dirty="0">
              <a:solidFill>
                <a:schemeClr val="tx2"/>
              </a:solidFill>
            </a:endParaRPr>
          </a:p>
        </p:txBody>
      </p:sp>
      <p:sp>
        <p:nvSpPr>
          <p:cNvPr id="5" name="TextBox 4">
            <a:extLst>
              <a:ext uri="{FF2B5EF4-FFF2-40B4-BE49-F238E27FC236}">
                <a16:creationId xmlns:a16="http://schemas.microsoft.com/office/drawing/2014/main" id="{C8A8D39F-FA98-1756-D351-BD99A4D3A6E6}"/>
              </a:ext>
            </a:extLst>
          </p:cNvPr>
          <p:cNvSpPr txBox="1"/>
          <p:nvPr/>
        </p:nvSpPr>
        <p:spPr>
          <a:xfrm>
            <a:off x="669645" y="898415"/>
            <a:ext cx="11665505" cy="4401205"/>
          </a:xfrm>
          <a:prstGeom prst="rect">
            <a:avLst/>
          </a:prstGeom>
          <a:noFill/>
          <a:ln>
            <a:solidFill>
              <a:schemeClr val="tx2"/>
            </a:solidFill>
          </a:ln>
        </p:spPr>
        <p:txBody>
          <a:bodyPr wrap="square" rtlCol="0">
            <a:spAutoFit/>
          </a:bodyPr>
          <a:lstStyle/>
          <a:p>
            <a:r>
              <a:rPr lang="en-US" sz="2800" b="1" dirty="0">
                <a:solidFill>
                  <a:schemeClr val="tx2"/>
                </a:solidFill>
              </a:rPr>
              <a:t>“When you first fall in love, you think you love the person, but you don’t really. You can’t know who the person is right away. That takes years. You actually love your idea of the person</a:t>
            </a:r>
            <a:r>
              <a:rPr lang="en-US" sz="2800" dirty="0">
                <a:solidFill>
                  <a:schemeClr val="tx2"/>
                </a:solidFill>
              </a:rPr>
              <a:t>—</a:t>
            </a:r>
            <a:r>
              <a:rPr lang="en-US" sz="2800" b="1" dirty="0">
                <a:solidFill>
                  <a:schemeClr val="tx2"/>
                </a:solidFill>
              </a:rPr>
              <a:t>and that is always, at first, one-dimensional and somewhat mistaken...But not only do you not know the other person, but the other person does not really know you. You have put on your best face (often quite literally.) There are things about yourself that you are ashamed of or afraid of, but you don’t let the other person see your flaws. And, of course, you cannot show your partner those parts of your character that you cannot see yourself and which will only be revealed to you in the course of the marriage.”</a:t>
            </a:r>
            <a:r>
              <a:rPr lang="en-US" sz="2800" dirty="0">
                <a:solidFill>
                  <a:schemeClr val="tx2"/>
                </a:solidFill>
              </a:rPr>
              <a:t> </a:t>
            </a:r>
            <a:r>
              <a:rPr lang="en-US" sz="2400" dirty="0">
                <a:solidFill>
                  <a:schemeClr val="tx2"/>
                </a:solidFill>
              </a:rPr>
              <a:t>– Tim and Kathy Keller, </a:t>
            </a:r>
            <a:r>
              <a:rPr lang="en-US" sz="2400" i="1" dirty="0">
                <a:solidFill>
                  <a:schemeClr val="tx2"/>
                </a:solidFill>
              </a:rPr>
              <a:t>The Meaning of Marriage,</a:t>
            </a:r>
            <a:r>
              <a:rPr lang="en-US" sz="2400" dirty="0">
                <a:solidFill>
                  <a:schemeClr val="tx2"/>
                </a:solidFill>
              </a:rPr>
              <a:t> 2011</a:t>
            </a:r>
          </a:p>
        </p:txBody>
      </p:sp>
      <p:sp>
        <p:nvSpPr>
          <p:cNvPr id="3" name="TextBox 2">
            <a:extLst>
              <a:ext uri="{FF2B5EF4-FFF2-40B4-BE49-F238E27FC236}">
                <a16:creationId xmlns:a16="http://schemas.microsoft.com/office/drawing/2014/main" id="{D0F736CD-7894-6C37-2FE5-A176D1B9F096}"/>
              </a:ext>
            </a:extLst>
          </p:cNvPr>
          <p:cNvSpPr txBox="1"/>
          <p:nvPr/>
        </p:nvSpPr>
        <p:spPr>
          <a:xfrm>
            <a:off x="669646" y="5349445"/>
            <a:ext cx="11665505" cy="2739211"/>
          </a:xfrm>
          <a:prstGeom prst="rect">
            <a:avLst/>
          </a:prstGeom>
          <a:solidFill>
            <a:schemeClr val="bg1"/>
          </a:solidFill>
          <a:ln>
            <a:solidFill>
              <a:schemeClr val="tx2"/>
            </a:solidFill>
          </a:ln>
        </p:spPr>
        <p:txBody>
          <a:bodyPr wrap="square" rtlCol="0">
            <a:spAutoFit/>
          </a:bodyPr>
          <a:lstStyle/>
          <a:p>
            <a:r>
              <a:rPr lang="en-US" sz="3200" dirty="0">
                <a:solidFill>
                  <a:schemeClr val="tx2"/>
                </a:solidFill>
              </a:rPr>
              <a:t>“</a:t>
            </a:r>
            <a:r>
              <a:rPr lang="en-US" sz="2800" b="1" dirty="0">
                <a:solidFill>
                  <a:schemeClr val="tx2"/>
                </a:solidFill>
              </a:rPr>
              <a:t>We never know whom we marry; we just think we do. Or even if we first marry the right person, just give it a while and he or she will change. For marriage, being [the enormous thing it is] means we are not the same person after we have entered it. The primary problem is . . . learning how to love and care for the stranger to whom you find yourself married.”</a:t>
            </a:r>
            <a:r>
              <a:rPr lang="en-US" sz="2800" dirty="0">
                <a:solidFill>
                  <a:schemeClr val="tx2"/>
                </a:solidFill>
              </a:rPr>
              <a:t> </a:t>
            </a:r>
            <a:r>
              <a:rPr lang="en-US" sz="2400" dirty="0">
                <a:solidFill>
                  <a:schemeClr val="tx2"/>
                </a:solidFill>
              </a:rPr>
              <a:t>– Stanley Hauerwas, Professor of Ethics, Duke University</a:t>
            </a:r>
          </a:p>
        </p:txBody>
      </p:sp>
    </p:spTree>
    <p:extLst>
      <p:ext uri="{BB962C8B-B14F-4D97-AF65-F5344CB8AC3E}">
        <p14:creationId xmlns:p14="http://schemas.microsoft.com/office/powerpoint/2010/main" val="438689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BB24D4-0351-1F0E-85A6-93F4CB01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 y="0"/>
            <a:ext cx="9956799" cy="7965439"/>
          </a:xfrm>
          <a:prstGeom prst="rect">
            <a:avLst/>
          </a:prstGeom>
        </p:spPr>
      </p:pic>
      <p:sp>
        <p:nvSpPr>
          <p:cNvPr id="2" name="TextBox 1">
            <a:extLst>
              <a:ext uri="{FF2B5EF4-FFF2-40B4-BE49-F238E27FC236}">
                <a16:creationId xmlns:a16="http://schemas.microsoft.com/office/drawing/2014/main" id="{630D9DEB-C0E8-ECEF-9808-4F3E019BF230}"/>
              </a:ext>
            </a:extLst>
          </p:cNvPr>
          <p:cNvSpPr txBox="1"/>
          <p:nvPr/>
        </p:nvSpPr>
        <p:spPr>
          <a:xfrm>
            <a:off x="7755467" y="353307"/>
            <a:ext cx="4859867" cy="769441"/>
          </a:xfrm>
          <a:prstGeom prst="rect">
            <a:avLst/>
          </a:prstGeom>
          <a:noFill/>
        </p:spPr>
        <p:txBody>
          <a:bodyPr wrap="square" rtlCol="0">
            <a:spAutoFit/>
          </a:bodyPr>
          <a:lstStyle/>
          <a:p>
            <a:pPr algn="ctr"/>
            <a:r>
              <a:rPr lang="en-US" sz="4400" b="1" u="sng" dirty="0">
                <a:solidFill>
                  <a:srgbClr val="FF0000"/>
                </a:solidFill>
                <a:effectLst>
                  <a:outerShdw blurRad="38100" dist="38100" dir="2700000" algn="tl">
                    <a:srgbClr val="000000">
                      <a:alpha val="43137"/>
                    </a:srgbClr>
                  </a:outerShdw>
                </a:effectLst>
              </a:rPr>
              <a:t>The Power of Truth</a:t>
            </a:r>
            <a:endParaRPr lang="en-US" sz="4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22727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BB24D4-0351-1F0E-85A6-93F4CB01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 y="0"/>
            <a:ext cx="9956799" cy="7965439"/>
          </a:xfrm>
          <a:prstGeom prst="rect">
            <a:avLst/>
          </a:prstGeom>
        </p:spPr>
      </p:pic>
      <p:sp>
        <p:nvSpPr>
          <p:cNvPr id="5" name="TextBox 4">
            <a:extLst>
              <a:ext uri="{FF2B5EF4-FFF2-40B4-BE49-F238E27FC236}">
                <a16:creationId xmlns:a16="http://schemas.microsoft.com/office/drawing/2014/main" id="{C8A8D39F-FA98-1756-D351-BD99A4D3A6E6}"/>
              </a:ext>
            </a:extLst>
          </p:cNvPr>
          <p:cNvSpPr txBox="1"/>
          <p:nvPr/>
        </p:nvSpPr>
        <p:spPr>
          <a:xfrm>
            <a:off x="669647" y="951120"/>
            <a:ext cx="11665505" cy="6063198"/>
          </a:xfrm>
          <a:prstGeom prst="rect">
            <a:avLst/>
          </a:prstGeom>
          <a:solidFill>
            <a:schemeClr val="bg1"/>
          </a:solidFill>
          <a:ln>
            <a:solidFill>
              <a:schemeClr val="tx2"/>
            </a:solidFill>
          </a:ln>
        </p:spPr>
        <p:txBody>
          <a:bodyPr wrap="square" rtlCol="0">
            <a:spAutoFit/>
          </a:bodyPr>
          <a:lstStyle/>
          <a:p>
            <a:r>
              <a:rPr lang="en-US" sz="2800" b="1" dirty="0">
                <a:solidFill>
                  <a:schemeClr val="tx2"/>
                </a:solidFill>
              </a:rPr>
              <a:t>“Think of an old bridge over a stream. Imagine that there are structural defects in the bridge that are hard to see. There may be hairline fractures that a very close inspection would reveal, but to the naked eye there is nothing wrong. But now see a ten-ton Mack truck drive onto the bridge. What will happen? The pressure from the weight of the truck will open those hairline fractures so they can be seen. The structural defects will be exposed for all to see because of the strain the truck puts on the bridge. Suddenly, you can see where all the flaws are. The truck didn’t create the weaknesses; it revealed them. When you get married, your spouse is a big truck driving right through your heart. Marriage brings out the worst in you. </a:t>
            </a:r>
            <a:r>
              <a:rPr lang="en-US" sz="2800" b="1" u="sng" dirty="0">
                <a:solidFill>
                  <a:schemeClr val="tx2"/>
                </a:solidFill>
              </a:rPr>
              <a:t>It doesn’t create your weaknesses</a:t>
            </a:r>
            <a:r>
              <a:rPr lang="en-US" sz="2800" b="1" dirty="0">
                <a:solidFill>
                  <a:schemeClr val="tx2"/>
                </a:solidFill>
              </a:rPr>
              <a:t> (though you may blame your spouse for your blow-ups)—</a:t>
            </a:r>
            <a:r>
              <a:rPr lang="en-US" sz="2800" b="1" u="sng" dirty="0">
                <a:solidFill>
                  <a:schemeClr val="tx2"/>
                </a:solidFill>
              </a:rPr>
              <a:t>it reveals them</a:t>
            </a:r>
            <a:r>
              <a:rPr lang="en-US" sz="2800" b="1" dirty="0">
                <a:solidFill>
                  <a:schemeClr val="tx2"/>
                </a:solidFill>
              </a:rPr>
              <a:t>. This is not a bad thing, though. How can you change into your “glory-self” if you assume that you’re already pretty close to perfect as it is?</a:t>
            </a:r>
            <a:r>
              <a:rPr lang="en-US" sz="2400" dirty="0">
                <a:solidFill>
                  <a:schemeClr val="tx2"/>
                </a:solidFill>
              </a:rPr>
              <a:t>– Tim and Kathy Keller, </a:t>
            </a:r>
            <a:r>
              <a:rPr lang="en-US" sz="2400" i="1" dirty="0">
                <a:solidFill>
                  <a:schemeClr val="tx2"/>
                </a:solidFill>
              </a:rPr>
              <a:t>The Meaning of Marriage,</a:t>
            </a:r>
            <a:r>
              <a:rPr lang="en-US" sz="2400" dirty="0">
                <a:solidFill>
                  <a:schemeClr val="tx2"/>
                </a:solidFill>
              </a:rPr>
              <a:t> 2011</a:t>
            </a:r>
          </a:p>
        </p:txBody>
      </p:sp>
      <p:sp>
        <p:nvSpPr>
          <p:cNvPr id="3" name="TextBox 2">
            <a:extLst>
              <a:ext uri="{FF2B5EF4-FFF2-40B4-BE49-F238E27FC236}">
                <a16:creationId xmlns:a16="http://schemas.microsoft.com/office/drawing/2014/main" id="{E1D542B1-111C-5294-D4F1-AB661511C112}"/>
              </a:ext>
            </a:extLst>
          </p:cNvPr>
          <p:cNvSpPr txBox="1"/>
          <p:nvPr/>
        </p:nvSpPr>
        <p:spPr>
          <a:xfrm>
            <a:off x="5486398" y="0"/>
            <a:ext cx="4859867" cy="769441"/>
          </a:xfrm>
          <a:prstGeom prst="rect">
            <a:avLst/>
          </a:prstGeom>
          <a:noFill/>
        </p:spPr>
        <p:txBody>
          <a:bodyPr wrap="square" rtlCol="0">
            <a:spAutoFit/>
          </a:bodyPr>
          <a:lstStyle/>
          <a:p>
            <a:pPr algn="ctr"/>
            <a:r>
              <a:rPr lang="en-US" sz="4400" b="1" u="sng" dirty="0">
                <a:solidFill>
                  <a:srgbClr val="FF0000"/>
                </a:solidFill>
                <a:effectLst>
                  <a:outerShdw blurRad="38100" dist="38100" dir="2700000" algn="tl">
                    <a:srgbClr val="000000">
                      <a:alpha val="43137"/>
                    </a:srgbClr>
                  </a:outerShdw>
                </a:effectLst>
              </a:rPr>
              <a:t>The Power of Truth</a:t>
            </a:r>
            <a:endParaRPr lang="en-US" sz="4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8902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BB24D4-0351-1F0E-85A6-93F4CB01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 y="0"/>
            <a:ext cx="9956799" cy="7965439"/>
          </a:xfrm>
          <a:prstGeom prst="rect">
            <a:avLst/>
          </a:prstGeom>
        </p:spPr>
      </p:pic>
      <p:sp>
        <p:nvSpPr>
          <p:cNvPr id="5" name="TextBox 4">
            <a:extLst>
              <a:ext uri="{FF2B5EF4-FFF2-40B4-BE49-F238E27FC236}">
                <a16:creationId xmlns:a16="http://schemas.microsoft.com/office/drawing/2014/main" id="{C8A8D39F-FA98-1756-D351-BD99A4D3A6E6}"/>
              </a:ext>
            </a:extLst>
          </p:cNvPr>
          <p:cNvSpPr txBox="1"/>
          <p:nvPr/>
        </p:nvSpPr>
        <p:spPr>
          <a:xfrm>
            <a:off x="669647" y="951120"/>
            <a:ext cx="11665505" cy="6494085"/>
          </a:xfrm>
          <a:prstGeom prst="rect">
            <a:avLst/>
          </a:prstGeom>
          <a:solidFill>
            <a:schemeClr val="bg1"/>
          </a:solidFill>
          <a:ln>
            <a:solidFill>
              <a:schemeClr val="tx2"/>
            </a:solidFill>
          </a:ln>
        </p:spPr>
        <p:txBody>
          <a:bodyPr wrap="square" rtlCol="0">
            <a:spAutoFit/>
          </a:bodyPr>
          <a:lstStyle/>
          <a:p>
            <a:pPr marL="342900" indent="-342900">
              <a:buFont typeface="Arial" panose="020B0604020202020204" pitchFamily="34" charset="0"/>
              <a:buChar char="•"/>
            </a:pPr>
            <a:r>
              <a:rPr lang="en-US" sz="3200" dirty="0">
                <a:solidFill>
                  <a:schemeClr val="tx2"/>
                </a:solidFill>
              </a:rPr>
              <a:t>Marriage brings two people into the closest, most inescapable contact with another person possible.</a:t>
            </a:r>
          </a:p>
          <a:p>
            <a:pPr marL="342900" indent="-342900">
              <a:buFont typeface="Arial" panose="020B0604020202020204" pitchFamily="34" charset="0"/>
              <a:buChar char="•"/>
            </a:pPr>
            <a:r>
              <a:rPr lang="en-US" sz="3200" dirty="0">
                <a:solidFill>
                  <a:schemeClr val="tx2"/>
                </a:solidFill>
              </a:rPr>
              <a:t>Spouses can’t help but see each other’s flaws.</a:t>
            </a:r>
          </a:p>
          <a:p>
            <a:pPr marL="342900" indent="-342900">
              <a:buFont typeface="Arial" panose="020B0604020202020204" pitchFamily="34" charset="0"/>
              <a:buChar char="•"/>
            </a:pPr>
            <a:r>
              <a:rPr lang="en-US" sz="3200" dirty="0">
                <a:solidFill>
                  <a:schemeClr val="tx2"/>
                </a:solidFill>
              </a:rPr>
              <a:t>“Eventually...our eyes are opened, and we see the warts of the other person. Her endearing “quirks” are now merely annoying.  His sharp sense of humor now wounds.” </a:t>
            </a:r>
            <a:r>
              <a:rPr lang="en-US" sz="2400" dirty="0">
                <a:solidFill>
                  <a:schemeClr val="tx2"/>
                </a:solidFill>
              </a:rPr>
              <a:t>– Gary Chapman, 5 Love Languages</a:t>
            </a:r>
          </a:p>
          <a:p>
            <a:pPr marL="342900" indent="-342900">
              <a:buFont typeface="Arial" panose="020B0604020202020204" pitchFamily="34" charset="0"/>
              <a:buChar char="•"/>
            </a:pPr>
            <a:r>
              <a:rPr lang="en-US" sz="3200" dirty="0">
                <a:solidFill>
                  <a:schemeClr val="tx2"/>
                </a:solidFill>
              </a:rPr>
              <a:t>This is good, because the flaws that most enslave us are the ones we ourselves are blind to.</a:t>
            </a:r>
          </a:p>
          <a:p>
            <a:pPr marL="342900" indent="-342900">
              <a:buFont typeface="Arial" panose="020B0604020202020204" pitchFamily="34" charset="0"/>
              <a:buChar char="•"/>
            </a:pPr>
            <a:r>
              <a:rPr lang="en-US" sz="3200" dirty="0">
                <a:solidFill>
                  <a:schemeClr val="tx2"/>
                </a:solidFill>
              </a:rPr>
              <a:t>We need to give our spouse the right to hold us accountable – </a:t>
            </a:r>
            <a:r>
              <a:rPr lang="en-US" sz="3200" i="1" dirty="0">
                <a:solidFill>
                  <a:srgbClr val="008AE6"/>
                </a:solidFill>
              </a:rPr>
              <a:t>“But encourage one another daily,...so that none of you may be hardened by sin’s deceitfulness.” </a:t>
            </a:r>
            <a:r>
              <a:rPr lang="en-US" sz="3200" i="1" dirty="0">
                <a:solidFill>
                  <a:schemeClr val="tx2"/>
                </a:solidFill>
              </a:rPr>
              <a:t>– Heb. 3:13</a:t>
            </a:r>
          </a:p>
          <a:p>
            <a:pPr marL="342900" indent="-342900">
              <a:buFont typeface="Arial" panose="020B0604020202020204" pitchFamily="34" charset="0"/>
              <a:buChar char="•"/>
            </a:pPr>
            <a:r>
              <a:rPr lang="en-US" sz="3200" dirty="0">
                <a:solidFill>
                  <a:schemeClr val="tx2"/>
                </a:solidFill>
              </a:rPr>
              <a:t>The power of speaking the truth to each other in marriage is truly a gift, but it can be a hard gift to receive without </a:t>
            </a:r>
            <a:r>
              <a:rPr lang="en-US" sz="3200" b="1" u="sng" dirty="0">
                <a:solidFill>
                  <a:schemeClr val="tx2"/>
                </a:solidFill>
              </a:rPr>
              <a:t>the power of love.</a:t>
            </a:r>
          </a:p>
        </p:txBody>
      </p:sp>
      <p:sp>
        <p:nvSpPr>
          <p:cNvPr id="3" name="TextBox 2">
            <a:extLst>
              <a:ext uri="{FF2B5EF4-FFF2-40B4-BE49-F238E27FC236}">
                <a16:creationId xmlns:a16="http://schemas.microsoft.com/office/drawing/2014/main" id="{E1D542B1-111C-5294-D4F1-AB661511C112}"/>
              </a:ext>
            </a:extLst>
          </p:cNvPr>
          <p:cNvSpPr txBox="1"/>
          <p:nvPr/>
        </p:nvSpPr>
        <p:spPr>
          <a:xfrm>
            <a:off x="5486398" y="0"/>
            <a:ext cx="4859867" cy="769441"/>
          </a:xfrm>
          <a:prstGeom prst="rect">
            <a:avLst/>
          </a:prstGeom>
          <a:noFill/>
        </p:spPr>
        <p:txBody>
          <a:bodyPr wrap="square" rtlCol="0">
            <a:spAutoFit/>
          </a:bodyPr>
          <a:lstStyle/>
          <a:p>
            <a:pPr algn="ctr"/>
            <a:r>
              <a:rPr lang="en-US" sz="4400" b="1" u="sng" dirty="0">
                <a:solidFill>
                  <a:srgbClr val="FF0000"/>
                </a:solidFill>
                <a:effectLst>
                  <a:outerShdw blurRad="38100" dist="38100" dir="2700000" algn="tl">
                    <a:srgbClr val="000000">
                      <a:alpha val="43137"/>
                    </a:srgbClr>
                  </a:outerShdw>
                </a:effectLst>
              </a:rPr>
              <a:t>The Power of Truth</a:t>
            </a:r>
            <a:endParaRPr lang="en-US" sz="4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1837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3199148" y="100006"/>
            <a:ext cx="6136167"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Communication in Marriage</a:t>
            </a:r>
          </a:p>
        </p:txBody>
      </p:sp>
      <p:sp>
        <p:nvSpPr>
          <p:cNvPr id="4" name="TextBox 3">
            <a:extLst>
              <a:ext uri="{FF2B5EF4-FFF2-40B4-BE49-F238E27FC236}">
                <a16:creationId xmlns:a16="http://schemas.microsoft.com/office/drawing/2014/main" id="{727DA576-2F6E-7654-5518-F90504A5627B}"/>
              </a:ext>
            </a:extLst>
          </p:cNvPr>
          <p:cNvSpPr txBox="1"/>
          <p:nvPr/>
        </p:nvSpPr>
        <p:spPr>
          <a:xfrm>
            <a:off x="501268" y="830524"/>
            <a:ext cx="11741531" cy="4888133"/>
          </a:xfrm>
          <a:prstGeom prst="rect">
            <a:avLst/>
          </a:prstGeom>
          <a:noFill/>
        </p:spPr>
        <p:txBody>
          <a:bodyPr wrap="square">
            <a:spAutoFit/>
          </a:bodyPr>
          <a:lstStyle/>
          <a:p>
            <a:pPr>
              <a:lnSpc>
                <a:spcPct val="98000"/>
              </a:lnSpc>
              <a:defRPr/>
            </a:pPr>
            <a:r>
              <a:rPr lang="en-US" sz="3800" b="1" u="sng" dirty="0">
                <a:solidFill>
                  <a:srgbClr val="7030A0"/>
                </a:solidFill>
              </a:rPr>
              <a:t>The Importance of Effective Communication in Marriage</a:t>
            </a:r>
          </a:p>
          <a:p>
            <a:pPr marL="1028700" lvl="1" indent="-571500">
              <a:lnSpc>
                <a:spcPct val="98000"/>
              </a:lnSpc>
              <a:buFont typeface="Arial" panose="020B0604020202020204" pitchFamily="34" charset="0"/>
              <a:buChar char="•"/>
              <a:defRPr/>
            </a:pPr>
            <a:r>
              <a:rPr lang="en-US" sz="4000" dirty="0">
                <a:solidFill>
                  <a:srgbClr val="7030A0"/>
                </a:solidFill>
              </a:rPr>
              <a:t>It establishes and builds understanding</a:t>
            </a:r>
          </a:p>
          <a:p>
            <a:pPr marL="1028700" lvl="1" indent="-571500">
              <a:lnSpc>
                <a:spcPct val="98000"/>
              </a:lnSpc>
              <a:buFont typeface="Arial" panose="020B0604020202020204" pitchFamily="34" charset="0"/>
              <a:buChar char="•"/>
              <a:defRPr/>
            </a:pPr>
            <a:r>
              <a:rPr lang="en-US" sz="4000" b="1" dirty="0">
                <a:solidFill>
                  <a:srgbClr val="FF0000"/>
                </a:solidFill>
              </a:rPr>
              <a:t>It is critical in helping resolve conflict</a:t>
            </a:r>
          </a:p>
          <a:p>
            <a:pPr marL="1028700" lvl="1" indent="-571500">
              <a:lnSpc>
                <a:spcPct val="98000"/>
              </a:lnSpc>
              <a:buFont typeface="Arial" panose="020B0604020202020204" pitchFamily="34" charset="0"/>
              <a:buChar char="•"/>
              <a:defRPr/>
            </a:pPr>
            <a:r>
              <a:rPr lang="en-US" sz="4000" dirty="0">
                <a:solidFill>
                  <a:srgbClr val="7030A0"/>
                </a:solidFill>
              </a:rPr>
              <a:t>It builds trust</a:t>
            </a:r>
          </a:p>
          <a:p>
            <a:pPr marL="1028700" lvl="1" indent="-571500">
              <a:lnSpc>
                <a:spcPct val="98000"/>
              </a:lnSpc>
              <a:buFont typeface="Arial" panose="020B0604020202020204" pitchFamily="34" charset="0"/>
              <a:buChar char="•"/>
              <a:defRPr/>
            </a:pPr>
            <a:r>
              <a:rPr lang="en-US" sz="4000" dirty="0">
                <a:solidFill>
                  <a:srgbClr val="7030A0"/>
                </a:solidFill>
              </a:rPr>
              <a:t>It enhances emotional intimacy</a:t>
            </a:r>
          </a:p>
          <a:p>
            <a:pPr marL="1028700" lvl="1" indent="-571500">
              <a:lnSpc>
                <a:spcPct val="98000"/>
              </a:lnSpc>
              <a:buFont typeface="Arial" panose="020B0604020202020204" pitchFamily="34" charset="0"/>
              <a:buChar char="•"/>
              <a:defRPr/>
            </a:pPr>
            <a:r>
              <a:rPr lang="en-US" sz="4000" dirty="0">
                <a:solidFill>
                  <a:srgbClr val="7030A0"/>
                </a:solidFill>
              </a:rPr>
              <a:t>It strengthens decision making</a:t>
            </a:r>
          </a:p>
          <a:p>
            <a:pPr marL="1028700" lvl="1" indent="-571500">
              <a:lnSpc>
                <a:spcPct val="98000"/>
              </a:lnSpc>
              <a:buFont typeface="Arial" panose="020B0604020202020204" pitchFamily="34" charset="0"/>
              <a:buChar char="•"/>
              <a:defRPr/>
            </a:pPr>
            <a:r>
              <a:rPr lang="en-US" sz="4000" dirty="0">
                <a:solidFill>
                  <a:srgbClr val="7030A0"/>
                </a:solidFill>
              </a:rPr>
              <a:t>It contributes to long-term happiness</a:t>
            </a:r>
          </a:p>
          <a:p>
            <a:pPr marL="1028700" lvl="1" indent="-571500">
              <a:lnSpc>
                <a:spcPct val="98000"/>
              </a:lnSpc>
              <a:buFont typeface="Arial" panose="020B0604020202020204" pitchFamily="34" charset="0"/>
              <a:buChar char="•"/>
              <a:defRPr/>
            </a:pPr>
            <a:r>
              <a:rPr lang="en-US" sz="4000" dirty="0">
                <a:solidFill>
                  <a:srgbClr val="7030A0"/>
                </a:solidFill>
              </a:rPr>
              <a:t>It strengthens our spiritual lives</a:t>
            </a:r>
          </a:p>
        </p:txBody>
      </p:sp>
      <p:sp>
        <p:nvSpPr>
          <p:cNvPr id="5" name="TextBox 4">
            <a:extLst>
              <a:ext uri="{FF2B5EF4-FFF2-40B4-BE49-F238E27FC236}">
                <a16:creationId xmlns:a16="http://schemas.microsoft.com/office/drawing/2014/main" id="{F372EC23-F994-02E0-7A0D-6D3F5AA589E4}"/>
              </a:ext>
            </a:extLst>
          </p:cNvPr>
          <p:cNvSpPr txBox="1"/>
          <p:nvPr/>
        </p:nvSpPr>
        <p:spPr>
          <a:xfrm rot="2494606">
            <a:off x="11213299" y="5831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17504628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973958" y="71512"/>
            <a:ext cx="10752083" cy="707886"/>
          </a:xfrm>
          <a:prstGeom prst="rect">
            <a:avLst/>
          </a:prstGeom>
          <a:noFill/>
        </p:spPr>
        <p:txBody>
          <a:bodyPr wrap="square" rtlCol="0">
            <a:spAutoFit/>
          </a:bodyPr>
          <a:lstStyle/>
          <a:p>
            <a:pPr algn="ctr"/>
            <a:r>
              <a:rPr lang="en-US" sz="4000" b="1" u="sng" dirty="0">
                <a:solidFill>
                  <a:srgbClr val="FF0000"/>
                </a:solidFill>
              </a:rPr>
              <a:t>Speaking the Truth </a:t>
            </a:r>
            <a:r>
              <a:rPr lang="en-US" sz="4000" b="1" u="sng" dirty="0">
                <a:solidFill>
                  <a:srgbClr val="FF0000"/>
                </a:solidFill>
                <a:highlight>
                  <a:srgbClr val="FFFF00"/>
                </a:highlight>
              </a:rPr>
              <a:t>in Love</a:t>
            </a:r>
            <a:endParaRPr lang="en-US" sz="3200" dirty="0">
              <a:solidFill>
                <a:schemeClr val="tx2"/>
              </a:solidFill>
              <a:highlight>
                <a:srgbClr val="FFFF00"/>
              </a:highlight>
            </a:endParaRPr>
          </a:p>
        </p:txBody>
      </p:sp>
      <p:sp>
        <p:nvSpPr>
          <p:cNvPr id="3" name="TextBox 2">
            <a:extLst>
              <a:ext uri="{FF2B5EF4-FFF2-40B4-BE49-F238E27FC236}">
                <a16:creationId xmlns:a16="http://schemas.microsoft.com/office/drawing/2014/main" id="{D0F736CD-7894-6C37-2FE5-A176D1B9F096}"/>
              </a:ext>
            </a:extLst>
          </p:cNvPr>
          <p:cNvSpPr txBox="1"/>
          <p:nvPr/>
        </p:nvSpPr>
        <p:spPr>
          <a:xfrm>
            <a:off x="517246" y="980646"/>
            <a:ext cx="11665505" cy="3908762"/>
          </a:xfrm>
          <a:prstGeom prst="rect">
            <a:avLst/>
          </a:prstGeom>
          <a:noFill/>
          <a:ln>
            <a:noFill/>
          </a:ln>
        </p:spPr>
        <p:txBody>
          <a:bodyPr wrap="square" rtlCol="0">
            <a:spAutoFit/>
          </a:bodyPr>
          <a:lstStyle/>
          <a:p>
            <a:r>
              <a:rPr lang="en-US" sz="3200" dirty="0">
                <a:solidFill>
                  <a:schemeClr val="tx2"/>
                </a:solidFill>
              </a:rPr>
              <a:t>“</a:t>
            </a:r>
            <a:r>
              <a:rPr lang="en-US" sz="3200" b="1" dirty="0">
                <a:solidFill>
                  <a:schemeClr val="tx2"/>
                </a:solidFill>
              </a:rPr>
              <a:t>God commands us not only to speak the truth to each other, but to “[speak] the truth in love” (Eph. 4:15), even to people who have wronged or mistreated us (1 Pet. 3:9)” </a:t>
            </a:r>
            <a:r>
              <a:rPr lang="en-US" sz="3200" dirty="0">
                <a:solidFill>
                  <a:schemeClr val="tx2"/>
                </a:solidFill>
              </a:rPr>
              <a:t>– </a:t>
            </a:r>
            <a:r>
              <a:rPr lang="en-US" sz="2400" dirty="0">
                <a:solidFill>
                  <a:schemeClr val="tx2"/>
                </a:solidFill>
              </a:rPr>
              <a:t>Ken Sande, </a:t>
            </a:r>
            <a:r>
              <a:rPr lang="en-US" sz="2400" i="1" dirty="0">
                <a:solidFill>
                  <a:schemeClr val="tx2"/>
                </a:solidFill>
              </a:rPr>
              <a:t>The Peacemaker, A Biblical Guided to Resolving Personal Conflict</a:t>
            </a:r>
          </a:p>
          <a:p>
            <a:endParaRPr lang="en-US" sz="3200" i="1" dirty="0">
              <a:solidFill>
                <a:srgbClr val="008AE6"/>
              </a:solidFill>
            </a:endParaRPr>
          </a:p>
          <a:p>
            <a:r>
              <a:rPr lang="en-US" sz="3200" b="1" i="1" dirty="0">
                <a:solidFill>
                  <a:srgbClr val="008AE6"/>
                </a:solidFill>
              </a:rPr>
              <a:t>“Do not repay evil with evil or insult with insult. On the contrary, repay evil with blessing, because to this you were called so that you may inherit a blessing.”  </a:t>
            </a:r>
            <a:r>
              <a:rPr lang="en-US" sz="3200" b="1" i="1" dirty="0">
                <a:solidFill>
                  <a:schemeClr val="tx2"/>
                </a:solidFill>
              </a:rPr>
              <a:t>- </a:t>
            </a:r>
            <a:r>
              <a:rPr lang="en-US" sz="3200" dirty="0">
                <a:solidFill>
                  <a:schemeClr val="tx2"/>
                </a:solidFill>
              </a:rPr>
              <a:t>1 Peter 3:9</a:t>
            </a:r>
            <a:endParaRPr lang="en-US" sz="3200" b="1" dirty="0">
              <a:solidFill>
                <a:schemeClr val="tx2"/>
              </a:solidFill>
            </a:endParaRPr>
          </a:p>
        </p:txBody>
      </p:sp>
      <p:sp>
        <p:nvSpPr>
          <p:cNvPr id="8" name="TextBox 7">
            <a:extLst>
              <a:ext uri="{FF2B5EF4-FFF2-40B4-BE49-F238E27FC236}">
                <a16:creationId xmlns:a16="http://schemas.microsoft.com/office/drawing/2014/main" id="{95DF4DC5-576F-5D73-FBE8-B68642FDCBC7}"/>
              </a:ext>
            </a:extLst>
          </p:cNvPr>
          <p:cNvSpPr txBox="1"/>
          <p:nvPr/>
        </p:nvSpPr>
        <p:spPr>
          <a:xfrm>
            <a:off x="517246" y="652678"/>
            <a:ext cx="11665505" cy="7355860"/>
          </a:xfrm>
          <a:prstGeom prst="rect">
            <a:avLst/>
          </a:prstGeom>
          <a:solidFill>
            <a:schemeClr val="bg1"/>
          </a:solidFill>
          <a:ln>
            <a:solidFill>
              <a:schemeClr val="tx2"/>
            </a:solidFill>
          </a:ln>
        </p:spPr>
        <p:txBody>
          <a:bodyPr wrap="square" rtlCol="0">
            <a:spAutoFit/>
          </a:bodyPr>
          <a:lstStyle/>
          <a:p>
            <a:r>
              <a:rPr lang="en-US" sz="2800" b="1" dirty="0">
                <a:solidFill>
                  <a:schemeClr val="tx2"/>
                </a:solidFill>
              </a:rPr>
              <a:t>“How wonderful that it [marriage] also has the “power of love”—an unmatched power to affirm you and heal you of the deepest wounds and hurts of your life. You come into marriage with a self-image, an assessment of your worth. It is the sign of many verdicts passed upon you over the years by a great variety of people. Parents, siblings, boyfriends and girlfriends, teachers, and coaches have all passed judgments on you - called you good and bad, worthy and unworthy, promising and hopeless...But now into your life comes someone who has the power to overturn all the accumulated verdicts that have ever been passed upon you by others or by you yourself. Marriage puts into your spouse’s hand a massive power to reprogram your own self-appreciation. He or she can overturn anything previously said about you, to a great degree redeeming the past. The love and affirmation of your spouse has the power to heal you of many of the deepest wounds. Why? If all the world says you are ugly, but your spouse says you are beautiful, you feel beautiful. To paraphrase a passage of Scripture, your heart may condemn you, but your spouse’s opinion is greater than your heart.” </a:t>
            </a:r>
            <a:r>
              <a:rPr lang="en-US" sz="2400" dirty="0">
                <a:solidFill>
                  <a:schemeClr val="tx2"/>
                </a:solidFill>
              </a:rPr>
              <a:t>– Tim Keller, </a:t>
            </a:r>
            <a:r>
              <a:rPr lang="en-US" sz="2400" i="1" dirty="0">
                <a:solidFill>
                  <a:schemeClr val="tx2"/>
                </a:solidFill>
              </a:rPr>
              <a:t>The Meaning of Marriage</a:t>
            </a:r>
          </a:p>
        </p:txBody>
      </p:sp>
    </p:spTree>
    <p:extLst>
      <p:ext uri="{BB962C8B-B14F-4D97-AF65-F5344CB8AC3E}">
        <p14:creationId xmlns:p14="http://schemas.microsoft.com/office/powerpoint/2010/main" val="1588369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0" end="0"/>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0" end="0"/>
                                            </p:txEl>
                                          </p:spTgt>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2" end="2"/>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
                                            <p:bg/>
                                          </p:spTgt>
                                        </p:tgtEl>
                                        <p:attrNameLst>
                                          <p:attrName>ppt_x</p:attrName>
                                        </p:attrNameLst>
                                      </p:cBhvr>
                                      <p:tavLst>
                                        <p:tav tm="0">
                                          <p:val>
                                            <p:strVal val="ppt_x"/>
                                          </p:val>
                                        </p:tav>
                                        <p:tav tm="100000">
                                          <p:val>
                                            <p:strVal val="ppt_x"/>
                                          </p:val>
                                        </p:tav>
                                      </p:tavLst>
                                    </p:anim>
                                    <p:anim calcmode="lin" valueType="num">
                                      <p:cBhvr additive="base">
                                        <p:cTn id="31" dur="500"/>
                                        <p:tgtEl>
                                          <p:spTgt spid="3">
                                            <p:bg/>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bg/>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nimBg="1" autoUpdateAnimBg="0"/>
      <p:bldP spid="3" grpId="1" uiExpand="1" build="p" bldLvl="2"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973958" y="37646"/>
            <a:ext cx="10752083" cy="707886"/>
          </a:xfrm>
          <a:prstGeom prst="rect">
            <a:avLst/>
          </a:prstGeom>
          <a:noFill/>
        </p:spPr>
        <p:txBody>
          <a:bodyPr wrap="square" rtlCol="0">
            <a:spAutoFit/>
          </a:bodyPr>
          <a:lstStyle/>
          <a:p>
            <a:pPr algn="ctr"/>
            <a:r>
              <a:rPr lang="en-US" sz="4000" b="1" u="sng" dirty="0">
                <a:solidFill>
                  <a:srgbClr val="FF0000"/>
                </a:solidFill>
              </a:rPr>
              <a:t>Speaking the Truth </a:t>
            </a:r>
            <a:r>
              <a:rPr lang="en-US" sz="4000" b="1" u="sng" dirty="0">
                <a:solidFill>
                  <a:srgbClr val="FF0000"/>
                </a:solidFill>
                <a:highlight>
                  <a:srgbClr val="FFFF00"/>
                </a:highlight>
              </a:rPr>
              <a:t>in Love</a:t>
            </a:r>
            <a:endParaRPr lang="en-US" sz="3200" dirty="0">
              <a:solidFill>
                <a:schemeClr val="tx2"/>
              </a:solidFill>
              <a:highlight>
                <a:srgbClr val="FFFF00"/>
              </a:highlight>
            </a:endParaRPr>
          </a:p>
        </p:txBody>
      </p:sp>
      <p:sp>
        <p:nvSpPr>
          <p:cNvPr id="4" name="TextBox 3">
            <a:extLst>
              <a:ext uri="{FF2B5EF4-FFF2-40B4-BE49-F238E27FC236}">
                <a16:creationId xmlns:a16="http://schemas.microsoft.com/office/drawing/2014/main" id="{81823435-7731-1380-CB45-A7DC0BD3A6F7}"/>
              </a:ext>
            </a:extLst>
          </p:cNvPr>
          <p:cNvSpPr txBox="1"/>
          <p:nvPr/>
        </p:nvSpPr>
        <p:spPr>
          <a:xfrm>
            <a:off x="669647" y="747924"/>
            <a:ext cx="11665505" cy="7478970"/>
          </a:xfrm>
          <a:prstGeom prst="rect">
            <a:avLst/>
          </a:prstGeom>
          <a:solidFill>
            <a:schemeClr val="bg1"/>
          </a:solidFill>
          <a:ln>
            <a:solidFill>
              <a:schemeClr val="tx2"/>
            </a:solidFill>
          </a:ln>
        </p:spPr>
        <p:txBody>
          <a:bodyPr wrap="square" rtlCol="0">
            <a:spAutoFit/>
          </a:bodyPr>
          <a:lstStyle/>
          <a:p>
            <a:pPr marL="342900" indent="-342900">
              <a:buFont typeface="Arial" panose="020B0604020202020204" pitchFamily="34" charset="0"/>
              <a:buChar char="•"/>
            </a:pPr>
            <a:r>
              <a:rPr lang="en-US" sz="3200" dirty="0">
                <a:solidFill>
                  <a:schemeClr val="tx2"/>
                </a:solidFill>
              </a:rPr>
              <a:t>Because marriage is the closest possible contact, a positive assessment by our spouse has ultimate credibility.  Compliments from a casual acquaintance are not as impactful.</a:t>
            </a:r>
          </a:p>
          <a:p>
            <a:pPr marL="342900" indent="-342900">
              <a:buFont typeface="Arial" panose="020B0604020202020204" pitchFamily="34" charset="0"/>
              <a:buChar char="•"/>
            </a:pPr>
            <a:r>
              <a:rPr lang="en-US" sz="3200" b="1" dirty="0">
                <a:solidFill>
                  <a:schemeClr val="tx2"/>
                </a:solidFill>
              </a:rPr>
              <a:t>To be highly esteemed by someone you highly esteem is the greatest thing in the world (whether by our spouse or God)!</a:t>
            </a:r>
          </a:p>
          <a:p>
            <a:pPr marL="342900" indent="-342900">
              <a:buFont typeface="Arial" panose="020B0604020202020204" pitchFamily="34" charset="0"/>
              <a:buChar char="•"/>
            </a:pPr>
            <a:r>
              <a:rPr lang="en-US" sz="3200" dirty="0">
                <a:solidFill>
                  <a:schemeClr val="tx2"/>
                </a:solidFill>
              </a:rPr>
              <a:t>If we are routinely speaking love to our spouse using their love language, we create a safe zone for discussing anything with them.</a:t>
            </a:r>
          </a:p>
          <a:p>
            <a:pPr marL="342900" lvl="0" indent="-342900">
              <a:buFont typeface="Arial" panose="020B0604020202020204" pitchFamily="34" charset="0"/>
              <a:buChar char="•"/>
            </a:pPr>
            <a:r>
              <a:rPr lang="en-US" sz="3200" dirty="0">
                <a:solidFill>
                  <a:srgbClr val="000000"/>
                </a:solidFill>
              </a:rPr>
              <a:t>We must be careful with our powerful credibility, because criticism of our spouse is as highly impactful as our compliments.</a:t>
            </a:r>
          </a:p>
          <a:p>
            <a:pPr marL="342900" lvl="0" indent="-342900">
              <a:buFont typeface="Arial" panose="020B0604020202020204" pitchFamily="34" charset="0"/>
              <a:buChar char="•"/>
            </a:pPr>
            <a:r>
              <a:rPr lang="en-US" sz="3200" dirty="0">
                <a:solidFill>
                  <a:schemeClr val="tx2"/>
                </a:solidFill>
              </a:rPr>
              <a:t>Without love, even criticism that is true does not help – it destroys.</a:t>
            </a:r>
          </a:p>
          <a:p>
            <a:pPr marL="342900" lvl="0" indent="-342900">
              <a:buFont typeface="Arial" panose="020B0604020202020204" pitchFamily="34" charset="0"/>
              <a:buChar char="•"/>
            </a:pPr>
            <a:r>
              <a:rPr lang="en-US" sz="3200" dirty="0">
                <a:solidFill>
                  <a:schemeClr val="tx2"/>
                </a:solidFill>
              </a:rPr>
              <a:t>It takes both truth and love together to approach our spouse about a flaw in such a way that they feel the security to admit their fault.</a:t>
            </a:r>
          </a:p>
          <a:p>
            <a:pPr marL="342900" lvl="0" indent="-342900">
              <a:buFont typeface="Arial" panose="020B0604020202020204" pitchFamily="34" charset="0"/>
              <a:buChar char="•"/>
            </a:pPr>
            <a:r>
              <a:rPr lang="en-US" sz="3200" dirty="0">
                <a:solidFill>
                  <a:schemeClr val="tx2"/>
                </a:solidFill>
              </a:rPr>
              <a:t>We often fail because we forget how flawed we are as well.  That’s when we need to remember God’s grace toward us.</a:t>
            </a:r>
          </a:p>
          <a:p>
            <a:pPr marL="342900" lvl="0" indent="-342900">
              <a:buFont typeface="Arial" panose="020B0604020202020204" pitchFamily="34" charset="0"/>
              <a:buChar char="•"/>
            </a:pPr>
            <a:r>
              <a:rPr lang="en-US" sz="3200" b="1" u="sng" dirty="0">
                <a:solidFill>
                  <a:schemeClr val="tx2"/>
                </a:solidFill>
              </a:rPr>
              <a:t>We need the grinding compound of grace in our gem tumbler!</a:t>
            </a:r>
          </a:p>
        </p:txBody>
      </p:sp>
    </p:spTree>
    <p:extLst>
      <p:ext uri="{BB962C8B-B14F-4D97-AF65-F5344CB8AC3E}">
        <p14:creationId xmlns:p14="http://schemas.microsoft.com/office/powerpoint/2010/main" val="1107043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1126358" y="1653647"/>
            <a:ext cx="10752083" cy="2677656"/>
          </a:xfrm>
          <a:prstGeom prst="rect">
            <a:avLst/>
          </a:prstGeom>
          <a:noFill/>
        </p:spPr>
        <p:txBody>
          <a:bodyPr wrap="square" rtlCol="0">
            <a:spAutoFit/>
          </a:bodyPr>
          <a:lstStyle/>
          <a:p>
            <a:pPr marL="571500" indent="-571500">
              <a:buFont typeface="Arial" panose="020B0604020202020204" pitchFamily="34" charset="0"/>
              <a:buChar char="•"/>
            </a:pPr>
            <a:r>
              <a:rPr lang="en-US" b="1" dirty="0">
                <a:solidFill>
                  <a:schemeClr val="accent1"/>
                </a:solidFill>
              </a:rPr>
              <a:t>Loving Communication</a:t>
            </a:r>
          </a:p>
          <a:p>
            <a:pPr marL="571500" indent="-571500">
              <a:buFont typeface="Arial" panose="020B0604020202020204" pitchFamily="34" charset="0"/>
              <a:buChar char="•"/>
            </a:pPr>
            <a:r>
              <a:rPr lang="en-US" b="1" dirty="0">
                <a:solidFill>
                  <a:srgbClr val="FF0000"/>
                </a:solidFill>
              </a:rPr>
              <a:t>Forgiving Love (Grace)</a:t>
            </a:r>
          </a:p>
          <a:p>
            <a:endParaRPr lang="en-US" dirty="0"/>
          </a:p>
          <a:p>
            <a:pPr marL="571500" indent="-5715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FE7EB593-0988-5EFD-A817-91846838F62C}"/>
              </a:ext>
            </a:extLst>
          </p:cNvPr>
          <p:cNvSpPr txBox="1"/>
          <p:nvPr/>
        </p:nvSpPr>
        <p:spPr>
          <a:xfrm>
            <a:off x="1126358" y="3377196"/>
            <a:ext cx="10752083" cy="954107"/>
          </a:xfrm>
          <a:prstGeom prst="rect">
            <a:avLst/>
          </a:prstGeom>
          <a:solidFill>
            <a:schemeClr val="bg1"/>
          </a:solidFill>
        </p:spPr>
        <p:txBody>
          <a:bodyPr wrap="square" rtlCol="0">
            <a:spAutoFit/>
          </a:bodyPr>
          <a:lstStyle/>
          <a:p>
            <a:r>
              <a:rPr lang="en-US" sz="3200" b="1" dirty="0">
                <a:solidFill>
                  <a:srgbClr val="002060"/>
                </a:solidFill>
              </a:rPr>
              <a:t>“A happy marriage is the union of two good forgivers</a:t>
            </a:r>
            <a:r>
              <a:rPr lang="en-US" sz="3200" dirty="0">
                <a:solidFill>
                  <a:srgbClr val="002060"/>
                </a:solidFill>
              </a:rPr>
              <a:t>”  </a:t>
            </a:r>
            <a:r>
              <a:rPr lang="en-US" sz="2400" dirty="0">
                <a:solidFill>
                  <a:srgbClr val="002060"/>
                </a:solidFill>
              </a:rPr>
              <a:t>- Robert Quillen (1887 – 1948)</a:t>
            </a:r>
          </a:p>
        </p:txBody>
      </p:sp>
      <p:sp>
        <p:nvSpPr>
          <p:cNvPr id="4" name="TextBox 3">
            <a:extLst>
              <a:ext uri="{FF2B5EF4-FFF2-40B4-BE49-F238E27FC236}">
                <a16:creationId xmlns:a16="http://schemas.microsoft.com/office/drawing/2014/main" id="{75D7ED40-7E4F-B3AB-B78A-7F33A622D40D}"/>
              </a:ext>
            </a:extLst>
          </p:cNvPr>
          <p:cNvSpPr txBox="1"/>
          <p:nvPr/>
        </p:nvSpPr>
        <p:spPr>
          <a:xfrm>
            <a:off x="1126358" y="4603287"/>
            <a:ext cx="10978054" cy="3231654"/>
          </a:xfrm>
          <a:prstGeom prst="rect">
            <a:avLst/>
          </a:prstGeom>
          <a:solidFill>
            <a:schemeClr val="bg1"/>
          </a:solidFill>
        </p:spPr>
        <p:txBody>
          <a:bodyPr wrap="square" rtlCol="0">
            <a:spAutoFit/>
          </a:bodyPr>
          <a:lstStyle/>
          <a:p>
            <a:r>
              <a:rPr lang="en-US" sz="3600" b="1" u="sng" dirty="0">
                <a:solidFill>
                  <a:srgbClr val="7030A0"/>
                </a:solidFill>
              </a:rPr>
              <a:t>Our Pattern for Forgiveness – As God has Forgiven 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2D2D8A"/>
                </a:solidFill>
                <a:effectLst/>
                <a:uLnTx/>
                <a:uFillTx/>
                <a:latin typeface="Cochin" charset="0"/>
                <a:sym typeface="Cochin" charset="0"/>
              </a:rPr>
              <a:t>“</a:t>
            </a:r>
            <a:r>
              <a:rPr lang="en-US" sz="2800" i="1" dirty="0">
                <a:solidFill>
                  <a:srgbClr val="2D2D8A"/>
                </a:solidFill>
              </a:rPr>
              <a:t>F</a:t>
            </a:r>
            <a:r>
              <a:rPr kumimoji="0" lang="en-US" sz="2800" b="0" i="1" u="none" strike="noStrike" kern="1200" cap="none" spc="0" normalizeH="0" baseline="0" noProof="0" dirty="0" err="1">
                <a:ln>
                  <a:noFill/>
                </a:ln>
                <a:solidFill>
                  <a:srgbClr val="2D2D8A"/>
                </a:solidFill>
                <a:effectLst/>
                <a:uLnTx/>
                <a:uFillTx/>
                <a:latin typeface="Cochin" charset="0"/>
                <a:sym typeface="Cochin" charset="0"/>
              </a:rPr>
              <a:t>orgive</a:t>
            </a:r>
            <a:r>
              <a:rPr kumimoji="0" lang="en-US" sz="2800" b="0" i="1" u="none" strike="noStrike" kern="1200" cap="none" spc="0" normalizeH="0" baseline="0" noProof="0" dirty="0">
                <a:ln>
                  <a:noFill/>
                </a:ln>
                <a:solidFill>
                  <a:srgbClr val="2D2D8A"/>
                </a:solidFill>
                <a:effectLst/>
                <a:uLnTx/>
                <a:uFillTx/>
                <a:latin typeface="Cochin" charset="0"/>
                <a:sym typeface="Cochin" charset="0"/>
              </a:rPr>
              <a:t> us our debts, as we also have forgiven our debtors..” </a:t>
            </a:r>
            <a:r>
              <a:rPr kumimoji="0" lang="en-US" sz="2800" b="0" i="0" u="none" strike="noStrike" kern="1200" cap="none" spc="0" normalizeH="0" baseline="0" noProof="0" dirty="0">
                <a:ln>
                  <a:noFill/>
                </a:ln>
                <a:solidFill>
                  <a:srgbClr val="515151"/>
                </a:solidFill>
                <a:effectLst/>
                <a:uLnTx/>
                <a:uFillTx/>
                <a:latin typeface="Cochin" charset="0"/>
                <a:sym typeface="Cochin" charset="0"/>
              </a:rPr>
              <a:t>(Matt. 6:12).</a:t>
            </a:r>
          </a:p>
          <a:p>
            <a:r>
              <a:rPr lang="en-US" sz="2800" i="1" dirty="0">
                <a:solidFill>
                  <a:schemeClr val="accent6"/>
                </a:solidFill>
              </a:rPr>
              <a:t>“Be kind to one another, compassionate, forgiving each other, just as God in Christ also has forgiven you.” </a:t>
            </a:r>
            <a:r>
              <a:rPr lang="en-US" sz="2800" dirty="0"/>
              <a:t>(Eph. 4:32).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2D2D8A"/>
                </a:solidFill>
                <a:effectLst/>
                <a:uLnTx/>
                <a:uFillTx/>
                <a:latin typeface="Cochin" charset="0"/>
                <a:sym typeface="Cochin" charset="0"/>
              </a:rPr>
              <a:t>“Bearing with one another and, if one has a complaint against another, forgiving each other; as the Lord has forgiven you, so you also must forgive.” </a:t>
            </a:r>
            <a:r>
              <a:rPr kumimoji="0" lang="en-US" sz="2800" b="0" i="0" u="none" strike="noStrike" kern="1200" cap="none" spc="0" normalizeH="0" baseline="0" noProof="0" dirty="0">
                <a:ln>
                  <a:noFill/>
                </a:ln>
                <a:solidFill>
                  <a:srgbClr val="515151"/>
                </a:solidFill>
                <a:effectLst/>
                <a:uLnTx/>
                <a:uFillTx/>
                <a:latin typeface="Cochin" charset="0"/>
                <a:sym typeface="Cochin" charset="0"/>
              </a:rPr>
              <a:t>(Col. 3:13).</a:t>
            </a:r>
            <a:endParaRPr lang="en-US" sz="2800" dirty="0"/>
          </a:p>
        </p:txBody>
      </p:sp>
      <p:sp>
        <p:nvSpPr>
          <p:cNvPr id="8" name="TextBox 7">
            <a:extLst>
              <a:ext uri="{FF2B5EF4-FFF2-40B4-BE49-F238E27FC236}">
                <a16:creationId xmlns:a16="http://schemas.microsoft.com/office/drawing/2014/main" id="{1933F4B0-E35D-00D8-C3AF-4E7CEAF7FACC}"/>
              </a:ext>
            </a:extLst>
          </p:cNvPr>
          <p:cNvSpPr txBox="1"/>
          <p:nvPr/>
        </p:nvSpPr>
        <p:spPr>
          <a:xfrm>
            <a:off x="1829194" y="181334"/>
            <a:ext cx="8745599"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Strategies for Solving Conflict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Jeff May and Steve Klein,  </a:t>
            </a:r>
            <a:r>
              <a:rPr kumimoji="0" lang="en-US" sz="2800" i="1"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How to Build Your Dream Home</a:t>
            </a:r>
          </a:p>
        </p:txBody>
      </p:sp>
    </p:spTree>
    <p:extLst>
      <p:ext uri="{BB962C8B-B14F-4D97-AF65-F5344CB8AC3E}">
        <p14:creationId xmlns:p14="http://schemas.microsoft.com/office/powerpoint/2010/main" val="1531581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84369E-2D26-B36E-6720-2E4A2BA53852}"/>
              </a:ext>
            </a:extLst>
          </p:cNvPr>
          <p:cNvSpPr txBox="1"/>
          <p:nvPr/>
        </p:nvSpPr>
        <p:spPr>
          <a:xfrm>
            <a:off x="559068" y="0"/>
            <a:ext cx="11886663" cy="7325082"/>
          </a:xfrm>
          <a:prstGeom prst="rect">
            <a:avLst/>
          </a:prstGeom>
          <a:noFill/>
        </p:spPr>
        <p:txBody>
          <a:bodyPr wrap="square" rtlCol="0">
            <a:spAutoFit/>
          </a:bodyPr>
          <a:lstStyle/>
          <a:p>
            <a:pPr algn="ctr"/>
            <a:r>
              <a:rPr lang="en-US" sz="3600" b="1" u="sng" dirty="0">
                <a:solidFill>
                  <a:srgbClr val="7030A0"/>
                </a:solidFill>
              </a:rPr>
              <a:t>Forgiveness is NOT:</a:t>
            </a:r>
          </a:p>
          <a:p>
            <a:endParaRPr lang="en-US" sz="1400" dirty="0">
              <a:solidFill>
                <a:srgbClr val="FF0000"/>
              </a:solidFill>
            </a:endParaRPr>
          </a:p>
          <a:p>
            <a:pPr marL="457200" indent="-457200">
              <a:buFont typeface="Arial" panose="020B0604020202020204" pitchFamily="34" charset="0"/>
              <a:buChar char="•"/>
            </a:pPr>
            <a:r>
              <a:rPr lang="en-US" sz="3000" dirty="0">
                <a:solidFill>
                  <a:srgbClr val="FF0000"/>
                </a:solidFill>
              </a:rPr>
              <a:t>Excusing</a:t>
            </a:r>
            <a:r>
              <a:rPr lang="en-US" sz="3000" dirty="0">
                <a:solidFill>
                  <a:schemeClr val="accent6"/>
                </a:solidFill>
              </a:rPr>
              <a:t> something as “OK” (When we excuse, we don’t need to forgive; we forgive people when they are to blame for things that are </a:t>
            </a:r>
            <a:r>
              <a:rPr lang="en-US" sz="3000" b="1" u="sng" dirty="0">
                <a:solidFill>
                  <a:schemeClr val="accent6"/>
                </a:solidFill>
              </a:rPr>
              <a:t>not</a:t>
            </a:r>
            <a:r>
              <a:rPr lang="en-US" sz="3000" dirty="0">
                <a:solidFill>
                  <a:schemeClr val="accent6"/>
                </a:solidFill>
              </a:rPr>
              <a:t> “OK.”)</a:t>
            </a:r>
          </a:p>
          <a:p>
            <a:pPr marL="457200" indent="-457200">
              <a:buFont typeface="Arial" panose="020B0604020202020204" pitchFamily="34" charset="0"/>
              <a:buChar char="•"/>
            </a:pPr>
            <a:r>
              <a:rPr lang="en-US" sz="3000" dirty="0">
                <a:solidFill>
                  <a:srgbClr val="FF0000"/>
                </a:solidFill>
              </a:rPr>
              <a:t>Tolerating</a:t>
            </a:r>
            <a:r>
              <a:rPr lang="en-US" sz="3000" dirty="0">
                <a:solidFill>
                  <a:schemeClr val="accent6"/>
                </a:solidFill>
              </a:rPr>
              <a:t> (Tolerance &amp; patience are necessary, but they are not the same as forgiveness.</a:t>
            </a:r>
          </a:p>
          <a:p>
            <a:pPr marL="457200" indent="-457200">
              <a:buFont typeface="Arial" panose="020B0604020202020204" pitchFamily="34" charset="0"/>
              <a:buChar char="•"/>
            </a:pPr>
            <a:r>
              <a:rPr lang="en-US" sz="3000" dirty="0">
                <a:solidFill>
                  <a:srgbClr val="FF0000"/>
                </a:solidFill>
              </a:rPr>
              <a:t>Accepting</a:t>
            </a:r>
            <a:r>
              <a:rPr lang="en-US" sz="3000" dirty="0">
                <a:solidFill>
                  <a:schemeClr val="accent6"/>
                </a:solidFill>
              </a:rPr>
              <a:t> (Acceptance is needed, but forgiveness is more.  It assumes someone has been wronged or mistreated.)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000" b="0" u="none" strike="noStrike" kern="1200" cap="none" spc="0" normalizeH="0" baseline="0" noProof="0" dirty="0">
                <a:ln>
                  <a:noFill/>
                </a:ln>
                <a:solidFill>
                  <a:srgbClr val="FF0000"/>
                </a:solidFill>
                <a:effectLst/>
                <a:uLnTx/>
                <a:uFillTx/>
                <a:sym typeface="Cochin" charset="0"/>
              </a:rPr>
              <a:t>Glossing over </a:t>
            </a:r>
            <a:r>
              <a:rPr kumimoji="0" lang="en-US" sz="3000" b="0" u="none" strike="noStrike" kern="1200" cap="none" spc="0" normalizeH="0" baseline="0" noProof="0" dirty="0">
                <a:ln>
                  <a:noFill/>
                </a:ln>
                <a:solidFill>
                  <a:srgbClr val="2D2D8A"/>
                </a:solidFill>
                <a:effectLst/>
                <a:uLnTx/>
                <a:uFillTx/>
                <a:sym typeface="Cochin" charset="0"/>
              </a:rPr>
              <a:t>an offense without resolution / pretending nothing happened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000" dirty="0">
                <a:solidFill>
                  <a:srgbClr val="FF0000"/>
                </a:solidFill>
              </a:rPr>
              <a:t>An emotion or feeling </a:t>
            </a:r>
            <a:r>
              <a:rPr lang="en-US" sz="3000" dirty="0">
                <a:solidFill>
                  <a:srgbClr val="2D2D8A"/>
                </a:solidFill>
              </a:rPr>
              <a:t>(It is an act of the will regardless of how we feel.)</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000" dirty="0">
                <a:solidFill>
                  <a:srgbClr val="FF0000"/>
                </a:solidFill>
              </a:rPr>
              <a:t>Forgetting</a:t>
            </a:r>
            <a:r>
              <a:rPr lang="en-US" sz="3000" dirty="0">
                <a:solidFill>
                  <a:srgbClr val="2D2D8A"/>
                </a:solidFill>
              </a:rPr>
              <a:t> (Forgetting is a passive process that takes time, forgiveness is an active, deliberate choice not to dwell on or talk about the wrong we have suffered.)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000" b="0" u="none" strike="noStrike" kern="1200" cap="none" spc="0" normalizeH="0" baseline="0" noProof="0" dirty="0">
                <a:ln>
                  <a:noFill/>
                </a:ln>
                <a:solidFill>
                  <a:srgbClr val="FF0000"/>
                </a:solidFill>
                <a:effectLst/>
                <a:uLnTx/>
                <a:uFillTx/>
                <a:sym typeface="Cochin" charset="0"/>
              </a:rPr>
              <a:t>A release from consequences </a:t>
            </a:r>
            <a:r>
              <a:rPr kumimoji="0" lang="en-US" sz="3000" b="0" u="none" strike="noStrike" kern="1200" cap="none" spc="0" normalizeH="0" baseline="0" noProof="0" dirty="0">
                <a:ln>
                  <a:noFill/>
                </a:ln>
                <a:solidFill>
                  <a:srgbClr val="2D2D8A"/>
                </a:solidFill>
                <a:effectLst/>
                <a:uLnTx/>
                <a:uFillTx/>
                <a:sym typeface="Cochin" charset="0"/>
              </a:rPr>
              <a:t>(See God’s forgiveness  of Moses, David, </a:t>
            </a:r>
            <a:r>
              <a:rPr lang="en-US" sz="3000" dirty="0">
                <a:solidFill>
                  <a:srgbClr val="2D2D8A"/>
                </a:solidFill>
              </a:rPr>
              <a:t>e</a:t>
            </a:r>
            <a:r>
              <a:rPr kumimoji="0" lang="en-US" sz="3000" b="0" u="none" strike="noStrike" kern="1200" cap="none" spc="0" normalizeH="0" baseline="0" noProof="0" dirty="0" err="1">
                <a:ln>
                  <a:noFill/>
                </a:ln>
                <a:solidFill>
                  <a:srgbClr val="2D2D8A"/>
                </a:solidFill>
                <a:effectLst/>
                <a:uLnTx/>
                <a:uFillTx/>
                <a:sym typeface="Cochin" charset="0"/>
              </a:rPr>
              <a:t>tc</a:t>
            </a:r>
            <a:r>
              <a:rPr kumimoji="0" lang="en-US" sz="3000" b="0" u="none" strike="noStrike" kern="1200" cap="none" spc="0" normalizeH="0" baseline="0" noProof="0" dirty="0">
                <a:ln>
                  <a:noFill/>
                </a:ln>
                <a:solidFill>
                  <a:srgbClr val="2D2D8A"/>
                </a:solidFill>
                <a:effectLst/>
                <a:uLnTx/>
                <a:uFillTx/>
                <a:sym typeface="Cochin" charset="0"/>
              </a:rPr>
              <a:t>.)</a:t>
            </a:r>
          </a:p>
        </p:txBody>
      </p:sp>
      <p:sp>
        <p:nvSpPr>
          <p:cNvPr id="8" name="TextBox 7">
            <a:extLst>
              <a:ext uri="{FF2B5EF4-FFF2-40B4-BE49-F238E27FC236}">
                <a16:creationId xmlns:a16="http://schemas.microsoft.com/office/drawing/2014/main" id="{777623F2-0553-9CB1-8ADE-770242D40440}"/>
              </a:ext>
            </a:extLst>
          </p:cNvPr>
          <p:cNvSpPr txBox="1"/>
          <p:nvPr/>
        </p:nvSpPr>
        <p:spPr>
          <a:xfrm>
            <a:off x="1013372" y="7270337"/>
            <a:ext cx="10978054" cy="584775"/>
          </a:xfrm>
          <a:prstGeom prst="rect">
            <a:avLst/>
          </a:prstGeom>
          <a:solidFill>
            <a:schemeClr val="bg1"/>
          </a:solidFill>
          <a:ln>
            <a:solidFill>
              <a:srgbClr val="000000"/>
            </a:solidFill>
          </a:ln>
        </p:spPr>
        <p:txBody>
          <a:bodyPr wrap="square" rtlCol="0">
            <a:spAutoFit/>
          </a:bodyPr>
          <a:lstStyle/>
          <a:p>
            <a:r>
              <a:rPr lang="en-US" sz="3200" b="1" dirty="0"/>
              <a:t>Two keys to forgiveness: Self-awareness and Humility</a:t>
            </a:r>
            <a:endParaRPr lang="en-US" sz="2400" dirty="0"/>
          </a:p>
        </p:txBody>
      </p:sp>
    </p:spTree>
    <p:extLst>
      <p:ext uri="{BB962C8B-B14F-4D97-AF65-F5344CB8AC3E}">
        <p14:creationId xmlns:p14="http://schemas.microsoft.com/office/powerpoint/2010/main" val="1314398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utoUpdateAnimBg="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84369E-2D26-B36E-6720-2E4A2BA53852}"/>
              </a:ext>
            </a:extLst>
          </p:cNvPr>
          <p:cNvSpPr txBox="1"/>
          <p:nvPr/>
        </p:nvSpPr>
        <p:spPr>
          <a:xfrm>
            <a:off x="713336" y="-56889"/>
            <a:ext cx="11886663" cy="8463855"/>
          </a:xfrm>
          <a:prstGeom prst="rect">
            <a:avLst/>
          </a:prstGeom>
          <a:noFill/>
        </p:spPr>
        <p:txBody>
          <a:bodyPr wrap="square" rtlCol="0">
            <a:spAutoFit/>
          </a:bodyPr>
          <a:lstStyle/>
          <a:p>
            <a:pPr algn="ctr"/>
            <a:r>
              <a:rPr lang="en-US" sz="3600" b="1" u="sng" dirty="0">
                <a:solidFill>
                  <a:srgbClr val="7030A0"/>
                </a:solidFill>
              </a:rPr>
              <a:t>What Does It Mean to Forgive?</a:t>
            </a:r>
          </a:p>
          <a:p>
            <a:pPr marL="457200" indent="-457200">
              <a:buFont typeface="Arial" panose="020B0604020202020204" pitchFamily="34" charset="0"/>
              <a:buChar char="•"/>
            </a:pPr>
            <a:r>
              <a:rPr lang="en-US" sz="2800" dirty="0">
                <a:solidFill>
                  <a:srgbClr val="FF0000"/>
                </a:solidFill>
              </a:rPr>
              <a:t>To release someone from punishment or penalty for a wrong committed.</a:t>
            </a:r>
          </a:p>
          <a:p>
            <a:pPr marL="457200" indent="-457200">
              <a:buFont typeface="Arial" panose="020B0604020202020204" pitchFamily="34" charset="0"/>
              <a:buChar char="•"/>
            </a:pPr>
            <a:r>
              <a:rPr lang="en-US" sz="2800" dirty="0">
                <a:solidFill>
                  <a:srgbClr val="2D2D8A"/>
                </a:solidFill>
              </a:rPr>
              <a:t>In the N.T., “Forgive” is most commonly a translation of the Greek “</a:t>
            </a:r>
            <a:r>
              <a:rPr lang="en-US" sz="2800" dirty="0" err="1">
                <a:solidFill>
                  <a:srgbClr val="2D2D8A"/>
                </a:solidFill>
              </a:rPr>
              <a:t>Aphiemi</a:t>
            </a:r>
            <a:r>
              <a:rPr lang="en-US" sz="2800" dirty="0">
                <a:solidFill>
                  <a:srgbClr val="2D2D8A"/>
                </a:solidFill>
              </a:rPr>
              <a:t>,” meaning to let go, send away, release, or remit. It often refers to debts that have been cancelled or paid in full.</a:t>
            </a:r>
          </a:p>
          <a:p>
            <a:pPr marL="457200" indent="-457200">
              <a:buFont typeface="Arial" panose="020B0604020202020204" pitchFamily="34" charset="0"/>
              <a:buChar char="•"/>
            </a:pPr>
            <a:r>
              <a:rPr kumimoji="0" lang="en-US" sz="2800" b="0" u="none" strike="noStrike" kern="1200" cap="none" spc="0" normalizeH="0" baseline="0" noProof="0" dirty="0">
                <a:ln>
                  <a:noFill/>
                </a:ln>
                <a:solidFill>
                  <a:srgbClr val="2D2D8A"/>
                </a:solidFill>
                <a:effectLst/>
                <a:uLnTx/>
                <a:uFillTx/>
                <a:latin typeface="Cochin" charset="0"/>
                <a:sym typeface="Cochin" charset="0"/>
              </a:rPr>
              <a:t>Most other N.T. occurrences of “Forgive” translate the Greek “</a:t>
            </a:r>
            <a:r>
              <a:rPr kumimoji="0" lang="en-US" sz="2800" b="0" u="none" strike="noStrike" kern="1200" cap="none" spc="0" normalizeH="0" baseline="0" noProof="0" dirty="0" err="1">
                <a:ln>
                  <a:noFill/>
                </a:ln>
                <a:solidFill>
                  <a:srgbClr val="2D2D8A"/>
                </a:solidFill>
                <a:effectLst/>
                <a:uLnTx/>
                <a:uFillTx/>
                <a:latin typeface="Cochin" charset="0"/>
                <a:sym typeface="Cochin" charset="0"/>
              </a:rPr>
              <a:t>Charizomai</a:t>
            </a:r>
            <a:r>
              <a:rPr kumimoji="0" lang="en-US" sz="2800" b="0" u="none" strike="noStrike" kern="1200" cap="none" spc="0" normalizeH="0" baseline="0" noProof="0" dirty="0">
                <a:ln>
                  <a:noFill/>
                </a:ln>
                <a:solidFill>
                  <a:srgbClr val="2D2D8A"/>
                </a:solidFill>
                <a:effectLst/>
                <a:uLnTx/>
                <a:uFillTx/>
                <a:latin typeface="Cochin" charset="0"/>
                <a:sym typeface="Cochin" charset="0"/>
              </a:rPr>
              <a:t>,” meaning to extend grace (“Charis’), bestow favor, or freely give. </a:t>
            </a:r>
          </a:p>
          <a:p>
            <a:pPr marL="457200" indent="-457200">
              <a:buFont typeface="Arial" panose="020B0604020202020204" pitchFamily="34" charset="0"/>
              <a:buChar char="•"/>
            </a:pPr>
            <a:r>
              <a:rPr lang="en-US" sz="2800" dirty="0">
                <a:solidFill>
                  <a:srgbClr val="2D2D8A"/>
                </a:solidFill>
              </a:rPr>
              <a:t>Thus, forgiveness is an undeserved gift and cannot be earned.</a:t>
            </a:r>
          </a:p>
          <a:p>
            <a:pPr marL="457200" indent="-457200">
              <a:buFont typeface="Arial" panose="020B0604020202020204" pitchFamily="34" charset="0"/>
              <a:buChar char="•"/>
            </a:pPr>
            <a:r>
              <a:rPr kumimoji="0" lang="en-US" sz="2800" b="0" u="none" strike="noStrike" kern="1200" cap="none" spc="0" normalizeH="0" baseline="0" noProof="0" dirty="0">
                <a:ln>
                  <a:noFill/>
                </a:ln>
                <a:solidFill>
                  <a:srgbClr val="2D2D8A"/>
                </a:solidFill>
                <a:effectLst/>
                <a:uLnTx/>
                <a:uFillTx/>
                <a:latin typeface="Cochin" charset="0"/>
                <a:sym typeface="Cochin" charset="0"/>
              </a:rPr>
              <a:t>Forgiveness can be costly; the guilty party has a debt that someone must pay.</a:t>
            </a:r>
          </a:p>
          <a:p>
            <a:pPr marL="457200" indent="-457200">
              <a:buFont typeface="Arial" panose="020B0604020202020204" pitchFamily="34" charset="0"/>
              <a:buChar char="•"/>
            </a:pPr>
            <a:r>
              <a:rPr lang="en-US" sz="2800" dirty="0">
                <a:solidFill>
                  <a:srgbClr val="2D2D8A"/>
                </a:solidFill>
              </a:rPr>
              <a:t>When we sin, most of our debt is owed to God.  He forgives us by grace through faith in Jesus, but the cost was Jesus’ sacrificial death on the cross.</a:t>
            </a:r>
          </a:p>
          <a:p>
            <a:pPr marL="457200" indent="-457200">
              <a:buFont typeface="Arial" panose="020B0604020202020204" pitchFamily="34" charset="0"/>
              <a:buChar char="•"/>
            </a:pPr>
            <a:r>
              <a:rPr kumimoji="0" lang="en-US" sz="2800" b="0" u="none" strike="noStrike" kern="1200" cap="none" spc="0" normalizeH="0" baseline="0" noProof="0" dirty="0">
                <a:ln>
                  <a:noFill/>
                </a:ln>
                <a:solidFill>
                  <a:srgbClr val="2D2D8A"/>
                </a:solidFill>
                <a:effectLst/>
                <a:uLnTx/>
                <a:uFillTx/>
                <a:latin typeface="Cochin" charset="0"/>
                <a:sym typeface="Cochin" charset="0"/>
              </a:rPr>
              <a:t>When </a:t>
            </a:r>
            <a:r>
              <a:rPr lang="en-US" sz="2800" dirty="0">
                <a:solidFill>
                  <a:srgbClr val="2D2D8A"/>
                </a:solidFill>
              </a:rPr>
              <a:t>our spouse sins against us, part of their debt is owed to us.  </a:t>
            </a:r>
          </a:p>
          <a:p>
            <a:pPr marL="457200" indent="-457200">
              <a:buFont typeface="Arial" panose="020B0604020202020204" pitchFamily="34" charset="0"/>
              <a:buChar char="•"/>
            </a:pPr>
            <a:r>
              <a:rPr lang="en-US" sz="2800" dirty="0">
                <a:solidFill>
                  <a:srgbClr val="2D2D8A"/>
                </a:solidFill>
              </a:rPr>
              <a:t>Without forgiving, we can extract “payments” on that debt by ill treatment, hurtful words, or other actions of revenge.  This may give a sort of perverted pleasure at first, but we hurt ourselves in the long run.</a:t>
            </a:r>
          </a:p>
          <a:p>
            <a:pPr marL="457200" indent="-457200">
              <a:buFont typeface="Arial" panose="020B0604020202020204" pitchFamily="34" charset="0"/>
              <a:buChar char="•"/>
            </a:pPr>
            <a:r>
              <a:rPr kumimoji="0" lang="en-US" sz="2800" b="0" u="none" strike="noStrike" kern="1200" cap="none" spc="0" normalizeH="0" baseline="0" noProof="0" dirty="0">
                <a:ln>
                  <a:noFill/>
                </a:ln>
                <a:solidFill>
                  <a:srgbClr val="2D2D8A"/>
                </a:solidFill>
                <a:effectLst/>
                <a:uLnTx/>
                <a:uFillTx/>
                <a:latin typeface="Cochin" charset="0"/>
                <a:sym typeface="Cochin" charset="0"/>
              </a:rPr>
              <a:t>“Unforgiveness is the poison we drink hoping others will die.” – Aug</a:t>
            </a:r>
            <a:r>
              <a:rPr lang="en-US" sz="2800" dirty="0" err="1">
                <a:solidFill>
                  <a:srgbClr val="2D2D8A"/>
                </a:solidFill>
              </a:rPr>
              <a:t>ustine</a:t>
            </a:r>
            <a:endParaRPr lang="en-US" sz="2800" dirty="0">
              <a:solidFill>
                <a:srgbClr val="2D2D8A"/>
              </a:solidFill>
            </a:endParaRPr>
          </a:p>
          <a:p>
            <a:pPr marL="457200" indent="-457200">
              <a:buFont typeface="Arial" panose="020B0604020202020204" pitchFamily="34" charset="0"/>
              <a:buChar char="•"/>
            </a:pPr>
            <a:r>
              <a:rPr kumimoji="0" lang="en-US" sz="2800" b="0" u="none" strike="noStrike" kern="1200" cap="none" spc="0" normalizeH="0" baseline="0" noProof="0" dirty="0">
                <a:ln>
                  <a:noFill/>
                </a:ln>
                <a:solidFill>
                  <a:srgbClr val="2D2D8A"/>
                </a:solidFill>
                <a:effectLst/>
                <a:uLnTx/>
                <a:uFillTx/>
                <a:latin typeface="Cochin" charset="0"/>
                <a:sym typeface="Cochin" charset="0"/>
              </a:rPr>
              <a:t>Instead</a:t>
            </a:r>
            <a:r>
              <a:rPr lang="en-US" sz="2800" dirty="0">
                <a:solidFill>
                  <a:srgbClr val="2D2D8A"/>
                </a:solidFill>
              </a:rPr>
              <a:t>, we can make “payments” ourself on the debt, releasing them from the penalty they deserve to pay.  This may be easy, but is often hard.</a:t>
            </a:r>
          </a:p>
          <a:p>
            <a:pPr marL="457200" indent="-457200">
              <a:buFont typeface="Arial" panose="020B0604020202020204" pitchFamily="34" charset="0"/>
              <a:buChar char="•"/>
            </a:pPr>
            <a:r>
              <a:rPr kumimoji="0" lang="en-US" sz="2800" b="0" u="none" strike="noStrike" kern="1200" cap="none" spc="0" normalizeH="0" baseline="0" noProof="0" dirty="0">
                <a:ln>
                  <a:noFill/>
                </a:ln>
                <a:solidFill>
                  <a:srgbClr val="2D2D8A"/>
                </a:solidFill>
                <a:effectLst/>
                <a:uLnTx/>
                <a:uFillTx/>
                <a:latin typeface="Cochin" charset="0"/>
                <a:sym typeface="Cochin" charset="0"/>
              </a:rPr>
              <a:t>When there has been deep wrong, may need multiple payments over time.  </a:t>
            </a:r>
          </a:p>
        </p:txBody>
      </p:sp>
      <p:sp>
        <p:nvSpPr>
          <p:cNvPr id="8" name="TextBox 7">
            <a:extLst>
              <a:ext uri="{FF2B5EF4-FFF2-40B4-BE49-F238E27FC236}">
                <a16:creationId xmlns:a16="http://schemas.microsoft.com/office/drawing/2014/main" id="{243E9E6B-AF05-1211-40B7-1B9C4F3F21F8}"/>
              </a:ext>
            </a:extLst>
          </p:cNvPr>
          <p:cNvSpPr txBox="1"/>
          <p:nvPr/>
        </p:nvSpPr>
        <p:spPr>
          <a:xfrm>
            <a:off x="803259" y="620791"/>
            <a:ext cx="11571354" cy="7540526"/>
          </a:xfrm>
          <a:prstGeom prst="rect">
            <a:avLst/>
          </a:prstGeom>
          <a:solidFill>
            <a:schemeClr val="bg1"/>
          </a:solidFill>
        </p:spPr>
        <p:txBody>
          <a:bodyPr wrap="square" rtlCol="0">
            <a:spAutoFit/>
          </a:bodyPr>
          <a:lstStyle/>
          <a:p>
            <a:r>
              <a:rPr lang="en-US" sz="3600" b="1" u="sng" dirty="0">
                <a:solidFill>
                  <a:srgbClr val="7030A0"/>
                </a:solidFill>
              </a:rPr>
              <a:t>Forgiveness is Not Always Easy: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u="none" strike="noStrike" kern="1200" cap="none" spc="0" normalizeH="0" baseline="0" noProof="0" dirty="0">
                <a:ln>
                  <a:noFill/>
                </a:ln>
                <a:solidFill>
                  <a:srgbClr val="2D2D8A"/>
                </a:solidFill>
                <a:effectLst/>
                <a:uLnTx/>
                <a:uFillTx/>
                <a:sym typeface="Cochin" charset="0"/>
              </a:rPr>
              <a:t>“</a:t>
            </a:r>
            <a:r>
              <a:rPr lang="en-US" sz="3000" b="1" dirty="0">
                <a:solidFill>
                  <a:srgbClr val="2D2D8A"/>
                </a:solidFill>
              </a:rPr>
              <a:t>Sometimes...you decide to forgive, and by God’s grace the debt is quickly and fully cancelled in your heart and mind.  But when there has been a deep wrong, the debt it creates is not always paid at once.  You may need to bear certain effects of the other person’s sin over a long period of time.  This may involve fighting against painful memories, speaking gracious words when you really want to say something hurtful, working to tear down walls and be vulnerable when you still feel little trust, or even enduring the consequences of material or physical injury that the other person is unable or unwilling to repair.  Forgiveness can be extremely costly, but if you believe in Jesus, you have more than enough to make these payments...As you draw on that grace through faith day by day, you will find that you have all that you need to make the payments of forgiveness for those who have wronged you.” </a:t>
            </a:r>
            <a:r>
              <a:rPr lang="en-US" sz="2400" dirty="0">
                <a:solidFill>
                  <a:schemeClr val="tx2"/>
                </a:solidFill>
              </a:rPr>
              <a:t>– Ken Sande, </a:t>
            </a:r>
            <a:r>
              <a:rPr lang="en-US" sz="2400" i="1" dirty="0">
                <a:solidFill>
                  <a:schemeClr val="tx2"/>
                </a:solidFill>
              </a:rPr>
              <a:t>The Peacemaker, A Biblical Guide to Resolving Personal Conflict</a:t>
            </a:r>
            <a:endParaRPr kumimoji="0" lang="en-US" sz="2400" b="0" u="none" strike="noStrike" kern="1200" cap="none" spc="0" normalizeH="0" baseline="0" noProof="0" dirty="0">
              <a:ln>
                <a:noFill/>
              </a:ln>
              <a:solidFill>
                <a:schemeClr val="tx2"/>
              </a:solidFill>
              <a:effectLst/>
              <a:uLnTx/>
              <a:uFillTx/>
              <a:sym typeface="Cochin" charset="0"/>
            </a:endParaRPr>
          </a:p>
          <a:p>
            <a:endParaRPr lang="en-US" sz="2800" dirty="0"/>
          </a:p>
        </p:txBody>
      </p:sp>
      <p:sp>
        <p:nvSpPr>
          <p:cNvPr id="9" name="TextBox 8">
            <a:extLst>
              <a:ext uri="{FF2B5EF4-FFF2-40B4-BE49-F238E27FC236}">
                <a16:creationId xmlns:a16="http://schemas.microsoft.com/office/drawing/2014/main" id="{4677A169-E3E0-386E-EC24-8DECE6B05DFC}"/>
              </a:ext>
            </a:extLst>
          </p:cNvPr>
          <p:cNvSpPr txBox="1"/>
          <p:nvPr/>
        </p:nvSpPr>
        <p:spPr>
          <a:xfrm>
            <a:off x="715208" y="592245"/>
            <a:ext cx="11571354" cy="7540526"/>
          </a:xfrm>
          <a:prstGeom prst="rect">
            <a:avLst/>
          </a:prstGeom>
          <a:solidFill>
            <a:schemeClr val="bg1"/>
          </a:solidFill>
        </p:spPr>
        <p:txBody>
          <a:bodyPr wrap="square" rtlCol="0">
            <a:spAutoFit/>
          </a:bodyPr>
          <a:lstStyle/>
          <a:p>
            <a:r>
              <a:rPr lang="en-US" sz="3200" b="1" u="sng" dirty="0">
                <a:solidFill>
                  <a:srgbClr val="7030A0"/>
                </a:solidFill>
              </a:rPr>
              <a:t>Forgiveness Requires Making &amp; Keeping Promises: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u="none" strike="noStrike" kern="1200" cap="none" spc="0" normalizeH="0" baseline="0" noProof="0" dirty="0">
                <a:ln>
                  <a:noFill/>
                </a:ln>
                <a:solidFill>
                  <a:srgbClr val="2D2D8A"/>
                </a:solidFill>
                <a:effectLst/>
                <a:uLnTx/>
                <a:uFillTx/>
                <a:sym typeface="Cochin" charset="0"/>
              </a:rPr>
              <a:t>“</a:t>
            </a:r>
            <a:r>
              <a:rPr lang="en-US" sz="2800" b="1" dirty="0">
                <a:solidFill>
                  <a:srgbClr val="2D2D8A"/>
                </a:solidFill>
              </a:rPr>
              <a:t>Through forgiveness, God tears down the walls that our sins have built, and He opens the way for a renewed relationship with Him.  This is exactly what we must do if we are to forgive as the Lord forgives us: We must release the person who has wronged us from the penalty of being separated from us.  We must not hold wrongs against others, not think about the wrongs, and not punish others for them.  Therefore, forgiveness may be described as a decision to make four promises: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800" b="1" dirty="0">
                <a:solidFill>
                  <a:srgbClr val="2D2D8A"/>
                </a:solidFill>
              </a:rPr>
              <a:t>“I will not dwell on this incident.”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800" b="1" dirty="0">
                <a:solidFill>
                  <a:srgbClr val="2D2D8A"/>
                </a:solidFill>
              </a:rPr>
              <a:t>“I will not bring up this incident again and use it against you.”</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800" b="1" dirty="0">
                <a:solidFill>
                  <a:srgbClr val="2D2D8A"/>
                </a:solidFill>
              </a:rPr>
              <a:t>“ I will not talk to others about this incident.”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800" b="1" dirty="0">
                <a:solidFill>
                  <a:srgbClr val="2D2D8A"/>
                </a:solidFill>
              </a:rPr>
              <a:t>“I will not let this incident stand between us or hinder our personal relationship.”</a:t>
            </a:r>
          </a:p>
          <a:p>
            <a:pPr marR="0" lvl="0" algn="l" defTabSz="914400" rtl="0" eaLnBrk="0" fontAlgn="base" latinLnBrk="0" hangingPunct="0">
              <a:lnSpc>
                <a:spcPct val="100000"/>
              </a:lnSpc>
              <a:spcBef>
                <a:spcPct val="0"/>
              </a:spcBef>
              <a:spcAft>
                <a:spcPct val="0"/>
              </a:spcAft>
              <a:buClrTx/>
              <a:buSzTx/>
              <a:tabLst/>
              <a:defRPr/>
            </a:pPr>
            <a:r>
              <a:rPr lang="en-US" sz="2800" b="1" dirty="0">
                <a:solidFill>
                  <a:srgbClr val="2D2D8A"/>
                </a:solidFill>
              </a:rPr>
              <a:t>By making and keeping these promises, you can tear down the walls that stand between you and the offender...Summarized in a little poem:</a:t>
            </a:r>
          </a:p>
          <a:p>
            <a:pPr marR="0" lvl="0" algn="l" defTabSz="914400" rtl="0" eaLnBrk="0" fontAlgn="base" latinLnBrk="0" hangingPunct="0">
              <a:lnSpc>
                <a:spcPct val="100000"/>
              </a:lnSpc>
              <a:spcBef>
                <a:spcPct val="0"/>
              </a:spcBef>
              <a:spcAft>
                <a:spcPct val="0"/>
              </a:spcAft>
              <a:buClrTx/>
              <a:buSzTx/>
              <a:tabLst/>
              <a:defRPr/>
            </a:pPr>
            <a:r>
              <a:rPr lang="en-US" sz="2800" b="1" dirty="0">
                <a:solidFill>
                  <a:srgbClr val="2D2D8A"/>
                </a:solidFill>
              </a:rPr>
              <a:t>Good thought, Hurt you not.  Gossip never, Friends forever.”</a:t>
            </a:r>
          </a:p>
          <a:p>
            <a:pPr marR="0" lvl="0" algn="l" defTabSz="914400" rtl="0" eaLnBrk="0" fontAlgn="base" latinLnBrk="0" hangingPunct="0">
              <a:lnSpc>
                <a:spcPct val="100000"/>
              </a:lnSpc>
              <a:spcBef>
                <a:spcPct val="0"/>
              </a:spcBef>
              <a:spcAft>
                <a:spcPct val="0"/>
              </a:spcAft>
              <a:buClrTx/>
              <a:buSzTx/>
              <a:tabLst/>
              <a:defRPr/>
            </a:pPr>
            <a:r>
              <a:rPr lang="en-US" sz="2800" b="1" dirty="0">
                <a:solidFill>
                  <a:srgbClr val="2D2D8A"/>
                </a:solidFill>
              </a:rPr>
              <a:t> </a:t>
            </a:r>
            <a:r>
              <a:rPr lang="en-US" sz="2400" dirty="0">
                <a:solidFill>
                  <a:schemeClr val="tx2"/>
                </a:solidFill>
              </a:rPr>
              <a:t>– Ken Sande, </a:t>
            </a:r>
            <a:r>
              <a:rPr lang="en-US" sz="2400" i="1" dirty="0">
                <a:solidFill>
                  <a:schemeClr val="tx2"/>
                </a:solidFill>
              </a:rPr>
              <a:t>The Peacemaker, A Biblical Guide to Resolving Personal Conflict</a:t>
            </a:r>
            <a:endParaRPr lang="en-US" sz="2800" dirty="0"/>
          </a:p>
        </p:txBody>
      </p:sp>
      <p:sp>
        <p:nvSpPr>
          <p:cNvPr id="10" name="TextBox 9">
            <a:extLst>
              <a:ext uri="{FF2B5EF4-FFF2-40B4-BE49-F238E27FC236}">
                <a16:creationId xmlns:a16="http://schemas.microsoft.com/office/drawing/2014/main" id="{3E6B9C58-5EEF-DDB1-D00B-4A7D9FD2D50A}"/>
              </a:ext>
            </a:extLst>
          </p:cNvPr>
          <p:cNvSpPr txBox="1"/>
          <p:nvPr/>
        </p:nvSpPr>
        <p:spPr>
          <a:xfrm>
            <a:off x="6231469" y="4061710"/>
            <a:ext cx="2258823" cy="523220"/>
          </a:xfrm>
          <a:prstGeom prst="rect">
            <a:avLst/>
          </a:prstGeom>
          <a:noFill/>
        </p:spPr>
        <p:txBody>
          <a:bodyPr wrap="none" rtlCol="0">
            <a:spAutoFit/>
          </a:bodyPr>
          <a:lstStyle/>
          <a:p>
            <a:r>
              <a:rPr lang="en-US" sz="2800" b="1" dirty="0">
                <a:solidFill>
                  <a:srgbClr val="FF0000"/>
                </a:solidFill>
              </a:rPr>
              <a:t>Good thought</a:t>
            </a:r>
          </a:p>
        </p:txBody>
      </p:sp>
      <p:sp>
        <p:nvSpPr>
          <p:cNvPr id="11" name="TextBox 10">
            <a:extLst>
              <a:ext uri="{FF2B5EF4-FFF2-40B4-BE49-F238E27FC236}">
                <a16:creationId xmlns:a16="http://schemas.microsoft.com/office/drawing/2014/main" id="{536EE76F-139E-45AE-5003-8B0341645112}"/>
              </a:ext>
            </a:extLst>
          </p:cNvPr>
          <p:cNvSpPr txBox="1"/>
          <p:nvPr/>
        </p:nvSpPr>
        <p:spPr>
          <a:xfrm>
            <a:off x="10229603" y="4264256"/>
            <a:ext cx="1492251" cy="954107"/>
          </a:xfrm>
          <a:prstGeom prst="rect">
            <a:avLst/>
          </a:prstGeom>
          <a:noFill/>
        </p:spPr>
        <p:txBody>
          <a:bodyPr wrap="square" rtlCol="0">
            <a:spAutoFit/>
          </a:bodyPr>
          <a:lstStyle/>
          <a:p>
            <a:pPr algn="ctr"/>
            <a:r>
              <a:rPr lang="en-US" sz="2800" b="1" dirty="0">
                <a:solidFill>
                  <a:srgbClr val="FF0000"/>
                </a:solidFill>
              </a:rPr>
              <a:t>Hurt you not</a:t>
            </a:r>
          </a:p>
        </p:txBody>
      </p:sp>
      <p:sp>
        <p:nvSpPr>
          <p:cNvPr id="12" name="TextBox 11">
            <a:extLst>
              <a:ext uri="{FF2B5EF4-FFF2-40B4-BE49-F238E27FC236}">
                <a16:creationId xmlns:a16="http://schemas.microsoft.com/office/drawing/2014/main" id="{3B0C9103-B953-F3B7-5AF6-B3A50CC40341}"/>
              </a:ext>
            </a:extLst>
          </p:cNvPr>
          <p:cNvSpPr txBox="1"/>
          <p:nvPr/>
        </p:nvSpPr>
        <p:spPr>
          <a:xfrm>
            <a:off x="7907870" y="4855155"/>
            <a:ext cx="2101601" cy="523220"/>
          </a:xfrm>
          <a:prstGeom prst="rect">
            <a:avLst/>
          </a:prstGeom>
          <a:noFill/>
        </p:spPr>
        <p:txBody>
          <a:bodyPr wrap="none" rtlCol="0">
            <a:spAutoFit/>
          </a:bodyPr>
          <a:lstStyle/>
          <a:p>
            <a:r>
              <a:rPr lang="en-US" sz="2800" b="1" dirty="0">
                <a:solidFill>
                  <a:srgbClr val="FF0000"/>
                </a:solidFill>
              </a:rPr>
              <a:t>Gossip never</a:t>
            </a:r>
          </a:p>
        </p:txBody>
      </p:sp>
      <p:sp>
        <p:nvSpPr>
          <p:cNvPr id="13" name="TextBox 12">
            <a:extLst>
              <a:ext uri="{FF2B5EF4-FFF2-40B4-BE49-F238E27FC236}">
                <a16:creationId xmlns:a16="http://schemas.microsoft.com/office/drawing/2014/main" id="{ABDE3D2D-F32F-E7C5-4E9B-B1CDD01A1319}"/>
              </a:ext>
            </a:extLst>
          </p:cNvPr>
          <p:cNvSpPr txBox="1"/>
          <p:nvPr/>
        </p:nvSpPr>
        <p:spPr>
          <a:xfrm>
            <a:off x="3945480" y="5693879"/>
            <a:ext cx="2436757" cy="523220"/>
          </a:xfrm>
          <a:prstGeom prst="rect">
            <a:avLst/>
          </a:prstGeom>
          <a:noFill/>
        </p:spPr>
        <p:txBody>
          <a:bodyPr wrap="none" rtlCol="0">
            <a:spAutoFit/>
          </a:bodyPr>
          <a:lstStyle/>
          <a:p>
            <a:r>
              <a:rPr lang="en-US" sz="2800" b="1" dirty="0">
                <a:solidFill>
                  <a:srgbClr val="FF0000"/>
                </a:solidFill>
              </a:rPr>
              <a:t>Friends forever</a:t>
            </a:r>
          </a:p>
        </p:txBody>
      </p:sp>
      <p:sp>
        <p:nvSpPr>
          <p:cNvPr id="14" name="TextBox 13">
            <a:extLst>
              <a:ext uri="{FF2B5EF4-FFF2-40B4-BE49-F238E27FC236}">
                <a16:creationId xmlns:a16="http://schemas.microsoft.com/office/drawing/2014/main" id="{2113E7D7-6C06-F685-3D10-2642AB6F876D}"/>
              </a:ext>
            </a:extLst>
          </p:cNvPr>
          <p:cNvSpPr txBox="1"/>
          <p:nvPr/>
        </p:nvSpPr>
        <p:spPr>
          <a:xfrm>
            <a:off x="11497465" y="817101"/>
            <a:ext cx="897467" cy="523220"/>
          </a:xfrm>
          <a:prstGeom prst="rect">
            <a:avLst/>
          </a:prstGeom>
          <a:noFill/>
        </p:spPr>
        <p:txBody>
          <a:bodyPr wrap="square" rtlCol="0">
            <a:spAutoFit/>
          </a:bodyPr>
          <a:lstStyle/>
          <a:p>
            <a:r>
              <a:rPr lang="en-US" sz="2800" dirty="0">
                <a:solidFill>
                  <a:srgbClr val="2D2D8A"/>
                </a:solidFill>
              </a:rPr>
              <a:t>-</a:t>
            </a:r>
          </a:p>
        </p:txBody>
      </p:sp>
    </p:spTree>
    <p:extLst>
      <p:ext uri="{BB962C8B-B14F-4D97-AF65-F5344CB8AC3E}">
        <p14:creationId xmlns:p14="http://schemas.microsoft.com/office/powerpoint/2010/main" val="1239076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8" grpId="0" animBg="1"/>
      <p:bldP spid="9" grpId="0" animBg="1"/>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1126358" y="1691582"/>
            <a:ext cx="10752083" cy="2031325"/>
          </a:xfrm>
          <a:prstGeom prst="rect">
            <a:avLst/>
          </a:prstGeom>
          <a:noFill/>
        </p:spPr>
        <p:txBody>
          <a:bodyPr wrap="square" rtlCol="0">
            <a:spAutoFit/>
          </a:bodyPr>
          <a:lstStyle/>
          <a:p>
            <a:pPr marL="571500" indent="-571500">
              <a:buFont typeface="Arial" panose="020B0604020202020204" pitchFamily="34" charset="0"/>
              <a:buChar char="•"/>
            </a:pPr>
            <a:r>
              <a:rPr lang="en-US" dirty="0"/>
              <a:t>Loving Communication</a:t>
            </a:r>
          </a:p>
          <a:p>
            <a:pPr marL="571500" indent="-571500">
              <a:buFont typeface="Arial" panose="020B0604020202020204" pitchFamily="34" charset="0"/>
              <a:buChar char="•"/>
            </a:pPr>
            <a:r>
              <a:rPr lang="en-US" dirty="0"/>
              <a:t>Forgiving Love</a:t>
            </a:r>
          </a:p>
          <a:p>
            <a:pPr marL="571500" indent="-571500">
              <a:buFont typeface="Arial" panose="020B0604020202020204" pitchFamily="34" charset="0"/>
              <a:buChar char="•"/>
            </a:pPr>
            <a:r>
              <a:rPr lang="en-US" b="1" dirty="0">
                <a:solidFill>
                  <a:srgbClr val="FF0000"/>
                </a:solidFill>
              </a:rPr>
              <a:t>Serving Love</a:t>
            </a:r>
            <a:endParaRPr lang="en-US" dirty="0"/>
          </a:p>
        </p:txBody>
      </p:sp>
      <p:sp>
        <p:nvSpPr>
          <p:cNvPr id="4" name="TextBox 3">
            <a:extLst>
              <a:ext uri="{FF2B5EF4-FFF2-40B4-BE49-F238E27FC236}">
                <a16:creationId xmlns:a16="http://schemas.microsoft.com/office/drawing/2014/main" id="{2FBF6290-71B6-9C25-2CFA-A0749F7A071E}"/>
              </a:ext>
            </a:extLst>
          </p:cNvPr>
          <p:cNvSpPr txBox="1"/>
          <p:nvPr/>
        </p:nvSpPr>
        <p:spPr>
          <a:xfrm>
            <a:off x="1829194" y="181334"/>
            <a:ext cx="8745599"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Strategies for Solving Conflict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Jeff May and Steve Klein,  </a:t>
            </a:r>
            <a:r>
              <a:rPr kumimoji="0" lang="en-US" sz="2800" i="1"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How to Build Your Dream Home</a:t>
            </a:r>
          </a:p>
        </p:txBody>
      </p:sp>
      <p:sp>
        <p:nvSpPr>
          <p:cNvPr id="5" name="TextBox 4">
            <a:extLst>
              <a:ext uri="{FF2B5EF4-FFF2-40B4-BE49-F238E27FC236}">
                <a16:creationId xmlns:a16="http://schemas.microsoft.com/office/drawing/2014/main" id="{184B6DC6-1F34-6DEF-C440-6F290EE4DD3C}"/>
              </a:ext>
            </a:extLst>
          </p:cNvPr>
          <p:cNvSpPr txBox="1"/>
          <p:nvPr/>
        </p:nvSpPr>
        <p:spPr>
          <a:xfrm>
            <a:off x="558800" y="3894667"/>
            <a:ext cx="11938000" cy="3539430"/>
          </a:xfrm>
          <a:prstGeom prst="rect">
            <a:avLst/>
          </a:prstGeom>
          <a:noFill/>
        </p:spPr>
        <p:txBody>
          <a:bodyPr wrap="square" rtlCol="0">
            <a:spAutoFit/>
          </a:bodyPr>
          <a:lstStyle/>
          <a:p>
            <a:r>
              <a:rPr lang="en-US" sz="3200" i="1" dirty="0">
                <a:solidFill>
                  <a:srgbClr val="008AE6"/>
                </a:solidFill>
              </a:rPr>
              <a:t>“For where jealousy and selfish ambition exist, there will be disorder and every vile practice. But the wisdom from above is first pure, then peaceable, gentle, open to reason, full of mercy and good fruits, impartial and sincere. </a:t>
            </a:r>
            <a:r>
              <a:rPr lang="en-US" sz="3200" b="1" i="1" u="sng" dirty="0">
                <a:solidFill>
                  <a:srgbClr val="008AE6"/>
                </a:solidFill>
              </a:rPr>
              <a:t>And a harvest of righteousness is sown in peace by those who make peace</a:t>
            </a:r>
            <a:r>
              <a:rPr lang="en-US" sz="3200" i="1" u="sng" dirty="0">
                <a:solidFill>
                  <a:srgbClr val="008AE6"/>
                </a:solidFill>
              </a:rPr>
              <a:t>. </a:t>
            </a:r>
            <a:r>
              <a:rPr lang="en-US" sz="3200" i="1" dirty="0">
                <a:solidFill>
                  <a:srgbClr val="008AE6"/>
                </a:solidFill>
              </a:rPr>
              <a:t>What causes quarrels and what causes fights among you? Is it not this, that your passions are at war within you? “ </a:t>
            </a:r>
            <a:r>
              <a:rPr lang="en-US" sz="3200" dirty="0">
                <a:solidFill>
                  <a:schemeClr val="tx2"/>
                </a:solidFill>
              </a:rPr>
              <a:t>– James 3:16-4:1</a:t>
            </a:r>
          </a:p>
        </p:txBody>
      </p:sp>
      <p:sp>
        <p:nvSpPr>
          <p:cNvPr id="7" name="TextBox 6">
            <a:extLst>
              <a:ext uri="{FF2B5EF4-FFF2-40B4-BE49-F238E27FC236}">
                <a16:creationId xmlns:a16="http://schemas.microsoft.com/office/drawing/2014/main" id="{DE27BB5B-54AE-1E98-36C8-B7D574273655}"/>
              </a:ext>
            </a:extLst>
          </p:cNvPr>
          <p:cNvSpPr txBox="1"/>
          <p:nvPr/>
        </p:nvSpPr>
        <p:spPr>
          <a:xfrm>
            <a:off x="4622800" y="2984243"/>
            <a:ext cx="4828694" cy="738664"/>
          </a:xfrm>
          <a:prstGeom prst="rect">
            <a:avLst/>
          </a:prstGeom>
          <a:noFill/>
        </p:spPr>
        <p:txBody>
          <a:bodyPr wrap="none" rtlCol="0">
            <a:spAutoFit/>
          </a:bodyPr>
          <a:lstStyle/>
          <a:p>
            <a:r>
              <a:rPr lang="en-US" b="1" dirty="0">
                <a:solidFill>
                  <a:srgbClr val="FF0000"/>
                </a:solidFill>
              </a:rPr>
              <a:t>- It’s Not About </a:t>
            </a:r>
            <a:r>
              <a:rPr lang="en-US" b="1" u="sng" dirty="0">
                <a:solidFill>
                  <a:srgbClr val="FF0000"/>
                </a:solidFill>
              </a:rPr>
              <a:t>You</a:t>
            </a:r>
            <a:r>
              <a:rPr lang="en-US" b="1" dirty="0">
                <a:solidFill>
                  <a:srgbClr val="FF0000"/>
                </a:solidFill>
              </a:rPr>
              <a:t> !</a:t>
            </a:r>
            <a:endParaRPr lang="en-US" b="1" u="sng" dirty="0">
              <a:solidFill>
                <a:srgbClr val="FF0000"/>
              </a:solidFill>
            </a:endParaRPr>
          </a:p>
        </p:txBody>
      </p:sp>
    </p:spTree>
    <p:extLst>
      <p:ext uri="{BB962C8B-B14F-4D97-AF65-F5344CB8AC3E}">
        <p14:creationId xmlns:p14="http://schemas.microsoft.com/office/powerpoint/2010/main" val="1495473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5400581"/>
          </a:xfrm>
          <a:prstGeom prst="rect">
            <a:avLst/>
          </a:prstGeom>
          <a:noFill/>
        </p:spPr>
        <p:txBody>
          <a:bodyPr wrap="square">
            <a:spAutoFit/>
          </a:bodyPr>
          <a:lstStyle/>
          <a:p>
            <a:pPr>
              <a:lnSpc>
                <a:spcPct val="98000"/>
              </a:lnSpc>
            </a:pPr>
            <a:r>
              <a:rPr lang="en-US" sz="3200" dirty="0">
                <a:solidFill>
                  <a:schemeClr val="accent1"/>
                </a:solidFill>
              </a:rPr>
              <a:t>Philippians 2:</a:t>
            </a:r>
          </a:p>
          <a:p>
            <a:pPr>
              <a:lnSpc>
                <a:spcPct val="98000"/>
              </a:lnSpc>
            </a:pPr>
            <a:r>
              <a:rPr lang="en-US" sz="3200" dirty="0">
                <a:solidFill>
                  <a:srgbClr val="008AE6"/>
                </a:solidFill>
              </a:rPr>
              <a:t>5</a:t>
            </a:r>
            <a:r>
              <a:rPr lang="en-US" sz="3200" dirty="0">
                <a:solidFill>
                  <a:schemeClr val="accent1"/>
                </a:solidFill>
              </a:rPr>
              <a:t> Have this mind among yourselves, which is yours in </a:t>
            </a:r>
            <a:r>
              <a:rPr lang="en-US" sz="3200" b="1" dirty="0">
                <a:solidFill>
                  <a:srgbClr val="FF0000"/>
                </a:solidFill>
              </a:rPr>
              <a:t>Christ Jesus</a:t>
            </a:r>
            <a:r>
              <a:rPr lang="en-US" sz="3200" dirty="0">
                <a:solidFill>
                  <a:schemeClr val="accent1"/>
                </a:solidFill>
              </a:rPr>
              <a:t>, </a:t>
            </a:r>
            <a:r>
              <a:rPr lang="en-US" sz="3200" dirty="0">
                <a:solidFill>
                  <a:srgbClr val="008AE6"/>
                </a:solidFill>
              </a:rPr>
              <a:t>6</a:t>
            </a:r>
            <a:r>
              <a:rPr lang="en-US" sz="3200" dirty="0">
                <a:solidFill>
                  <a:schemeClr val="accent1"/>
                </a:solidFill>
              </a:rPr>
              <a:t> who, </a:t>
            </a:r>
            <a:r>
              <a:rPr lang="en-US" sz="3200" b="1" dirty="0">
                <a:solidFill>
                  <a:srgbClr val="FF0000"/>
                </a:solidFill>
              </a:rPr>
              <a:t>though he was in the form of God, did not count equality with God a thing to be grasped, </a:t>
            </a:r>
            <a:r>
              <a:rPr lang="en-US" sz="3200" dirty="0">
                <a:solidFill>
                  <a:srgbClr val="008AE6"/>
                </a:solidFill>
              </a:rPr>
              <a:t>7</a:t>
            </a:r>
            <a:r>
              <a:rPr lang="en-US" sz="3200" b="1" dirty="0">
                <a:solidFill>
                  <a:srgbClr val="FF0000"/>
                </a:solidFill>
              </a:rPr>
              <a:t> but emptied himself</a:t>
            </a:r>
            <a:r>
              <a:rPr lang="en-US" sz="3200" dirty="0">
                <a:solidFill>
                  <a:schemeClr val="accent1"/>
                </a:solidFill>
              </a:rPr>
              <a:t>, by </a:t>
            </a:r>
            <a:r>
              <a:rPr lang="en-US" sz="3200" b="1" dirty="0">
                <a:solidFill>
                  <a:srgbClr val="FF0000"/>
                </a:solidFill>
              </a:rPr>
              <a:t>taking the form of a servant</a:t>
            </a:r>
            <a:r>
              <a:rPr lang="en-US" sz="3200" dirty="0">
                <a:solidFill>
                  <a:schemeClr val="accent1"/>
                </a:solidFill>
              </a:rPr>
              <a:t>, being born in the likeness of men. </a:t>
            </a:r>
            <a:r>
              <a:rPr lang="en-US" sz="3200" dirty="0">
                <a:solidFill>
                  <a:srgbClr val="008AE6"/>
                </a:solidFill>
              </a:rPr>
              <a:t>8 </a:t>
            </a:r>
            <a:r>
              <a:rPr lang="en-US" sz="3200" dirty="0">
                <a:solidFill>
                  <a:schemeClr val="accent1"/>
                </a:solidFill>
              </a:rPr>
              <a:t>And being found in human form, he </a:t>
            </a:r>
            <a:r>
              <a:rPr lang="en-US" sz="3200" b="1" dirty="0">
                <a:solidFill>
                  <a:srgbClr val="FF0000"/>
                </a:solidFill>
              </a:rPr>
              <a:t>humbled himself</a:t>
            </a:r>
            <a:r>
              <a:rPr lang="en-US" sz="3200" b="1" dirty="0">
                <a:solidFill>
                  <a:schemeClr val="accent1"/>
                </a:solidFill>
              </a:rPr>
              <a:t> </a:t>
            </a:r>
            <a:r>
              <a:rPr lang="en-US" sz="3200" dirty="0">
                <a:solidFill>
                  <a:schemeClr val="accent1"/>
                </a:solidFill>
              </a:rPr>
              <a:t>by </a:t>
            </a:r>
            <a:r>
              <a:rPr lang="en-US" sz="3200" b="1" dirty="0">
                <a:solidFill>
                  <a:srgbClr val="FF0000"/>
                </a:solidFill>
              </a:rPr>
              <a:t>becoming obedient </a:t>
            </a:r>
            <a:r>
              <a:rPr lang="en-US" sz="3200" dirty="0">
                <a:solidFill>
                  <a:schemeClr val="accent1"/>
                </a:solidFill>
              </a:rPr>
              <a:t>to the point of death, even death on a cross. </a:t>
            </a:r>
            <a:r>
              <a:rPr lang="en-US" sz="3200" dirty="0">
                <a:solidFill>
                  <a:srgbClr val="008AE6"/>
                </a:solidFill>
              </a:rPr>
              <a:t>9</a:t>
            </a:r>
            <a:r>
              <a:rPr lang="en-US" sz="3200" dirty="0">
                <a:solidFill>
                  <a:schemeClr val="accent1"/>
                </a:solidFill>
              </a:rPr>
              <a:t> </a:t>
            </a:r>
            <a:r>
              <a:rPr lang="en-US" sz="3200" b="1" dirty="0">
                <a:solidFill>
                  <a:srgbClr val="7030A0"/>
                </a:solidFill>
              </a:rPr>
              <a:t>Therefore God has highly exalted him and bestowed on him </a:t>
            </a:r>
            <a:r>
              <a:rPr lang="en-US" sz="3200" dirty="0">
                <a:solidFill>
                  <a:schemeClr val="accent1"/>
                </a:solidFill>
              </a:rPr>
              <a:t>the name that is above every name, </a:t>
            </a:r>
            <a:r>
              <a:rPr lang="en-US" sz="3200" dirty="0">
                <a:solidFill>
                  <a:srgbClr val="008AE6"/>
                </a:solidFill>
              </a:rPr>
              <a:t>10</a:t>
            </a:r>
            <a:r>
              <a:rPr lang="en-US" sz="3200" dirty="0">
                <a:solidFill>
                  <a:schemeClr val="accent1"/>
                </a:solidFill>
              </a:rPr>
              <a:t> so that at the name of Jesus every knee should bow, in heaven and on earth and under the earth, </a:t>
            </a:r>
            <a:r>
              <a:rPr lang="en-US" sz="3200" dirty="0">
                <a:solidFill>
                  <a:srgbClr val="008AE6"/>
                </a:solidFill>
              </a:rPr>
              <a:t>11 </a:t>
            </a:r>
            <a:r>
              <a:rPr lang="en-US" sz="3200" dirty="0">
                <a:solidFill>
                  <a:schemeClr val="accent1"/>
                </a:solidFill>
              </a:rPr>
              <a:t>and every tongue confess that Jesus Christ is Lord, to the glory of God the Father.</a:t>
            </a:r>
            <a:endParaRPr lang="en-US" sz="3200" b="1" dirty="0">
              <a:solidFill>
                <a:schemeClr val="accent1"/>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662787" y="108041"/>
            <a:ext cx="11776109" cy="646331"/>
          </a:xfrm>
          <a:prstGeom prst="rect">
            <a:avLst/>
          </a:prstGeom>
          <a:noFill/>
        </p:spPr>
        <p:txBody>
          <a:bodyPr wrap="none" rtlCol="0">
            <a:spAutoFit/>
          </a:bodyPr>
          <a:lstStyle/>
          <a:p>
            <a:r>
              <a:rPr lang="en-US" sz="3600" b="1" u="sng" dirty="0">
                <a:solidFill>
                  <a:srgbClr val="2D2D8A"/>
                </a:solidFill>
                <a:latin typeface="Calibri" panose="020F0502020204030204" pitchFamily="34" charset="0"/>
                <a:ea typeface="Calibri" panose="020F0502020204030204" pitchFamily="34" charset="0"/>
                <a:cs typeface="Calibri" panose="020F0502020204030204" pitchFamily="34" charset="0"/>
              </a:rPr>
              <a:t>How Jesus Modelled “Serving Love”  as Both Head &amp; Servant</a:t>
            </a:r>
          </a:p>
        </p:txBody>
      </p:sp>
      <p:sp>
        <p:nvSpPr>
          <p:cNvPr id="4" name="TextBox 3">
            <a:extLst>
              <a:ext uri="{FF2B5EF4-FFF2-40B4-BE49-F238E27FC236}">
                <a16:creationId xmlns:a16="http://schemas.microsoft.com/office/drawing/2014/main" id="{CFFFF02C-26DA-DC9C-858B-147EF935F4C3}"/>
              </a:ext>
            </a:extLst>
          </p:cNvPr>
          <p:cNvSpPr txBox="1"/>
          <p:nvPr/>
        </p:nvSpPr>
        <p:spPr>
          <a:xfrm>
            <a:off x="330965" y="6527981"/>
            <a:ext cx="11937626" cy="1261884"/>
          </a:xfrm>
          <a:prstGeom prst="rect">
            <a:avLst/>
          </a:prstGeom>
          <a:noFill/>
        </p:spPr>
        <p:txBody>
          <a:bodyPr wrap="square" rtlCol="0">
            <a:spAutoFit/>
          </a:bodyPr>
          <a:lstStyle/>
          <a:p>
            <a:pPr algn="ctr"/>
            <a:r>
              <a:rPr lang="en-US" sz="3800" b="1" dirty="0">
                <a:solidFill>
                  <a:schemeClr val="accent6"/>
                </a:solidFill>
                <a:highlight>
                  <a:srgbClr val="FFFF00"/>
                </a:highlight>
              </a:rPr>
              <a:t>Jesus demonstrated both sacrificial headship over His body (the church), but also sacrificial submission to God</a:t>
            </a:r>
          </a:p>
        </p:txBody>
      </p:sp>
    </p:spTree>
    <p:extLst>
      <p:ext uri="{BB962C8B-B14F-4D97-AF65-F5344CB8AC3E}">
        <p14:creationId xmlns:p14="http://schemas.microsoft.com/office/powerpoint/2010/main" val="1995266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1126358" y="2134848"/>
            <a:ext cx="10752083" cy="3970318"/>
          </a:xfrm>
          <a:prstGeom prst="rect">
            <a:avLst/>
          </a:prstGeom>
          <a:noFill/>
        </p:spPr>
        <p:txBody>
          <a:bodyPr wrap="square" rtlCol="0">
            <a:spAutoFit/>
          </a:bodyPr>
          <a:lstStyle/>
          <a:p>
            <a:pPr marL="571500" indent="-571500">
              <a:buFont typeface="Arial" panose="020B0604020202020204" pitchFamily="34" charset="0"/>
              <a:buChar char="•"/>
            </a:pPr>
            <a:r>
              <a:rPr lang="en-US" dirty="0"/>
              <a:t>Loving Communication</a:t>
            </a:r>
          </a:p>
          <a:p>
            <a:pPr marL="571500" indent="-571500">
              <a:buFont typeface="Arial" panose="020B0604020202020204" pitchFamily="34" charset="0"/>
              <a:buChar char="•"/>
            </a:pPr>
            <a:r>
              <a:rPr lang="en-US" dirty="0"/>
              <a:t>Forgiving Love</a:t>
            </a:r>
          </a:p>
          <a:p>
            <a:pPr marL="571500" indent="-571500">
              <a:buFont typeface="Arial" panose="020B0604020202020204" pitchFamily="34" charset="0"/>
              <a:buChar char="•"/>
            </a:pPr>
            <a:r>
              <a:rPr lang="en-US" dirty="0"/>
              <a:t>Serving Love</a:t>
            </a:r>
          </a:p>
          <a:p>
            <a:pPr marL="571500" indent="-571500">
              <a:buFont typeface="Arial" panose="020B0604020202020204" pitchFamily="34" charset="0"/>
              <a:buChar char="•"/>
            </a:pPr>
            <a:r>
              <a:rPr lang="en-US" b="1" dirty="0">
                <a:solidFill>
                  <a:srgbClr val="FF0000"/>
                </a:solidFill>
              </a:rPr>
              <a:t>Achieving Unity</a:t>
            </a:r>
          </a:p>
          <a:p>
            <a:endParaRPr lang="en-US" dirty="0"/>
          </a:p>
          <a:p>
            <a:pPr marL="571500" indent="-5715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FE7EB593-0988-5EFD-A817-91846838F62C}"/>
              </a:ext>
            </a:extLst>
          </p:cNvPr>
          <p:cNvSpPr txBox="1"/>
          <p:nvPr/>
        </p:nvSpPr>
        <p:spPr>
          <a:xfrm>
            <a:off x="9333187" y="1686910"/>
            <a:ext cx="3452647" cy="1815882"/>
          </a:xfrm>
          <a:prstGeom prst="rect">
            <a:avLst/>
          </a:prstGeom>
          <a:noFill/>
        </p:spPr>
        <p:txBody>
          <a:bodyPr wrap="square" rtlCol="0">
            <a:spAutoFit/>
          </a:bodyPr>
          <a:lstStyle/>
          <a:p>
            <a:r>
              <a:rPr lang="en-US" sz="2800" dirty="0"/>
              <a:t>“A happy marriage is the union of two good forgivers” (Robert Quillen).</a:t>
            </a:r>
          </a:p>
        </p:txBody>
      </p:sp>
      <p:sp>
        <p:nvSpPr>
          <p:cNvPr id="4" name="TextBox 3">
            <a:extLst>
              <a:ext uri="{FF2B5EF4-FFF2-40B4-BE49-F238E27FC236}">
                <a16:creationId xmlns:a16="http://schemas.microsoft.com/office/drawing/2014/main" id="{30AFED5F-A63D-1930-1676-BAAF85BB2CF0}"/>
              </a:ext>
            </a:extLst>
          </p:cNvPr>
          <p:cNvSpPr txBox="1"/>
          <p:nvPr/>
        </p:nvSpPr>
        <p:spPr>
          <a:xfrm>
            <a:off x="1829194" y="181334"/>
            <a:ext cx="8745599"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Strategies for Solving Conflict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Jeff May and Steve Klein,  </a:t>
            </a:r>
            <a:r>
              <a:rPr kumimoji="0" lang="en-US" sz="2800" i="1"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How to Build Your Dream Home</a:t>
            </a:r>
          </a:p>
        </p:txBody>
      </p:sp>
      <p:sp>
        <p:nvSpPr>
          <p:cNvPr id="5" name="TextBox 4">
            <a:extLst>
              <a:ext uri="{FF2B5EF4-FFF2-40B4-BE49-F238E27FC236}">
                <a16:creationId xmlns:a16="http://schemas.microsoft.com/office/drawing/2014/main" id="{D589E359-3941-6623-492F-4D558B5C8064}"/>
              </a:ext>
            </a:extLst>
          </p:cNvPr>
          <p:cNvSpPr txBox="1"/>
          <p:nvPr/>
        </p:nvSpPr>
        <p:spPr>
          <a:xfrm>
            <a:off x="5334000" y="4065315"/>
            <a:ext cx="4761816" cy="738664"/>
          </a:xfrm>
          <a:prstGeom prst="rect">
            <a:avLst/>
          </a:prstGeom>
          <a:noFill/>
        </p:spPr>
        <p:txBody>
          <a:bodyPr wrap="none" rtlCol="0">
            <a:spAutoFit/>
          </a:bodyPr>
          <a:lstStyle/>
          <a:p>
            <a:r>
              <a:rPr lang="en-US" b="1" dirty="0">
                <a:solidFill>
                  <a:srgbClr val="FF0000"/>
                </a:solidFill>
              </a:rPr>
              <a:t>- Become One Flesh!</a:t>
            </a:r>
            <a:endParaRPr lang="en-US" b="1" u="sng" dirty="0">
              <a:solidFill>
                <a:srgbClr val="FF0000"/>
              </a:solidFill>
            </a:endParaRPr>
          </a:p>
        </p:txBody>
      </p:sp>
      <p:pic>
        <p:nvPicPr>
          <p:cNvPr id="8" name="Picture 7">
            <a:extLst>
              <a:ext uri="{FF2B5EF4-FFF2-40B4-BE49-F238E27FC236}">
                <a16:creationId xmlns:a16="http://schemas.microsoft.com/office/drawing/2014/main" id="{8D2D9899-51A4-B908-3789-FB07958948A4}"/>
              </a:ext>
            </a:extLst>
          </p:cNvPr>
          <p:cNvPicPr>
            <a:picLocks noChangeAspect="1"/>
          </p:cNvPicPr>
          <p:nvPr/>
        </p:nvPicPr>
        <p:blipFill>
          <a:blip r:embed="rId3"/>
          <a:stretch>
            <a:fillRect/>
          </a:stretch>
        </p:blipFill>
        <p:spPr>
          <a:xfrm>
            <a:off x="2666860" y="5016378"/>
            <a:ext cx="6831229" cy="2602374"/>
          </a:xfrm>
          <a:prstGeom prst="rect">
            <a:avLst/>
          </a:prstGeom>
        </p:spPr>
      </p:pic>
    </p:spTree>
    <p:extLst>
      <p:ext uri="{BB962C8B-B14F-4D97-AF65-F5344CB8AC3E}">
        <p14:creationId xmlns:p14="http://schemas.microsoft.com/office/powerpoint/2010/main" val="2710670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1135117" y="2081048"/>
            <a:ext cx="10752083" cy="4616648"/>
          </a:xfrm>
          <a:prstGeom prst="rect">
            <a:avLst/>
          </a:prstGeom>
          <a:noFill/>
        </p:spPr>
        <p:txBody>
          <a:bodyPr wrap="square" rtlCol="0">
            <a:spAutoFit/>
          </a:bodyPr>
          <a:lstStyle/>
          <a:p>
            <a:pPr marL="571500" indent="-571500">
              <a:buFont typeface="Arial" panose="020B0604020202020204" pitchFamily="34" charset="0"/>
              <a:buChar char="•"/>
            </a:pPr>
            <a:r>
              <a:rPr lang="en-US" dirty="0"/>
              <a:t>Loving Communication</a:t>
            </a:r>
          </a:p>
          <a:p>
            <a:pPr marL="571500" indent="-571500">
              <a:buFont typeface="Arial" panose="020B0604020202020204" pitchFamily="34" charset="0"/>
              <a:buChar char="•"/>
            </a:pPr>
            <a:r>
              <a:rPr lang="en-US" dirty="0"/>
              <a:t>Forgiving Love</a:t>
            </a:r>
          </a:p>
          <a:p>
            <a:pPr marL="571500" indent="-571500">
              <a:buFont typeface="Arial" panose="020B0604020202020204" pitchFamily="34" charset="0"/>
              <a:buChar char="•"/>
            </a:pPr>
            <a:r>
              <a:rPr lang="en-US" dirty="0"/>
              <a:t>Serving Love</a:t>
            </a:r>
          </a:p>
          <a:p>
            <a:pPr marL="571500" indent="-571500">
              <a:buFont typeface="Arial" panose="020B0604020202020204" pitchFamily="34" charset="0"/>
              <a:buChar char="•"/>
            </a:pPr>
            <a:r>
              <a:rPr lang="en-US" dirty="0"/>
              <a:t>Achieving Unity</a:t>
            </a:r>
          </a:p>
          <a:p>
            <a:pPr marL="571500" indent="-571500">
              <a:buFont typeface="Arial" panose="020B0604020202020204" pitchFamily="34" charset="0"/>
              <a:buChar char="•"/>
            </a:pPr>
            <a:r>
              <a:rPr lang="en-US" b="1" dirty="0">
                <a:solidFill>
                  <a:srgbClr val="FF0000"/>
                </a:solidFill>
              </a:rPr>
              <a:t>Anger Management</a:t>
            </a:r>
          </a:p>
          <a:p>
            <a:endParaRPr lang="en-US" dirty="0"/>
          </a:p>
          <a:p>
            <a:pPr marL="571500" indent="-5715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FE7EB593-0988-5EFD-A817-91846838F62C}"/>
              </a:ext>
            </a:extLst>
          </p:cNvPr>
          <p:cNvSpPr txBox="1"/>
          <p:nvPr/>
        </p:nvSpPr>
        <p:spPr>
          <a:xfrm>
            <a:off x="9333187" y="1686910"/>
            <a:ext cx="3452647" cy="1815882"/>
          </a:xfrm>
          <a:prstGeom prst="rect">
            <a:avLst/>
          </a:prstGeom>
          <a:noFill/>
        </p:spPr>
        <p:txBody>
          <a:bodyPr wrap="square" rtlCol="0">
            <a:spAutoFit/>
          </a:bodyPr>
          <a:lstStyle/>
          <a:p>
            <a:r>
              <a:rPr lang="en-US" sz="2800" dirty="0"/>
              <a:t>“A happy marriage is the union of two good forgivers” (Robert Quillen).</a:t>
            </a:r>
          </a:p>
        </p:txBody>
      </p:sp>
      <p:sp>
        <p:nvSpPr>
          <p:cNvPr id="4" name="TextBox 3">
            <a:extLst>
              <a:ext uri="{FF2B5EF4-FFF2-40B4-BE49-F238E27FC236}">
                <a16:creationId xmlns:a16="http://schemas.microsoft.com/office/drawing/2014/main" id="{C0EFBB78-3C2B-3D95-D365-DA400E54E905}"/>
              </a:ext>
            </a:extLst>
          </p:cNvPr>
          <p:cNvSpPr txBox="1"/>
          <p:nvPr/>
        </p:nvSpPr>
        <p:spPr>
          <a:xfrm>
            <a:off x="1829194" y="164401"/>
            <a:ext cx="8745599"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Strategies for Solving Conflict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Jeff May and Steve Klein,  </a:t>
            </a:r>
            <a:r>
              <a:rPr kumimoji="0" lang="en-US" sz="2800" i="1"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How to Build Your Dream Home</a:t>
            </a:r>
          </a:p>
        </p:txBody>
      </p:sp>
    </p:spTree>
    <p:extLst>
      <p:ext uri="{BB962C8B-B14F-4D97-AF65-F5344CB8AC3E}">
        <p14:creationId xmlns:p14="http://schemas.microsoft.com/office/powerpoint/2010/main" val="36263825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84369E-2D26-B36E-6720-2E4A2BA53852}"/>
              </a:ext>
            </a:extLst>
          </p:cNvPr>
          <p:cNvSpPr txBox="1"/>
          <p:nvPr/>
        </p:nvSpPr>
        <p:spPr>
          <a:xfrm>
            <a:off x="559068" y="0"/>
            <a:ext cx="11886663" cy="9079409"/>
          </a:xfrm>
          <a:prstGeom prst="rect">
            <a:avLst/>
          </a:prstGeom>
          <a:noFill/>
        </p:spPr>
        <p:txBody>
          <a:bodyPr wrap="square" rtlCol="0">
            <a:spAutoFit/>
          </a:bodyPr>
          <a:lstStyle/>
          <a:p>
            <a:pPr algn="ctr"/>
            <a:r>
              <a:rPr lang="en-US" sz="3600" b="1" u="sng" dirty="0">
                <a:solidFill>
                  <a:srgbClr val="FF0000"/>
                </a:solidFill>
              </a:rPr>
              <a:t>Anger Management</a:t>
            </a:r>
          </a:p>
          <a:p>
            <a:endParaRPr lang="en-US" sz="1400" dirty="0">
              <a:solidFill>
                <a:srgbClr val="FF0000"/>
              </a:solidFill>
            </a:endParaRPr>
          </a:p>
          <a:p>
            <a:pPr marL="457200" indent="-457200">
              <a:buFont typeface="Arial" panose="020B0604020202020204" pitchFamily="34" charset="0"/>
              <a:buChar char="•"/>
            </a:pPr>
            <a:r>
              <a:rPr lang="en-US" sz="3000" b="1" dirty="0">
                <a:solidFill>
                  <a:schemeClr val="tx2"/>
                </a:solidFill>
              </a:rPr>
              <a:t>Anger isn’t always wrong. </a:t>
            </a:r>
            <a:r>
              <a:rPr lang="en-US" sz="3000" b="1" i="1" dirty="0">
                <a:solidFill>
                  <a:srgbClr val="008AE6"/>
                </a:solidFill>
              </a:rPr>
              <a:t>“Be angry and sin not” </a:t>
            </a:r>
            <a:r>
              <a:rPr lang="en-US" sz="3000" b="1" dirty="0">
                <a:solidFill>
                  <a:schemeClr val="tx2"/>
                </a:solidFill>
              </a:rPr>
              <a:t>(Eph. 4:26a)</a:t>
            </a:r>
          </a:p>
          <a:p>
            <a:pPr marL="457200" indent="-457200">
              <a:buFont typeface="Arial" panose="020B0604020202020204" pitchFamily="34" charset="0"/>
              <a:buChar char="•"/>
            </a:pPr>
            <a:r>
              <a:rPr lang="en-US" sz="3000" b="1" dirty="0">
                <a:solidFill>
                  <a:schemeClr val="tx2"/>
                </a:solidFill>
              </a:rPr>
              <a:t>God and Jesus demonstrate righteous anger that is neither selfish nor impure.</a:t>
            </a:r>
          </a:p>
          <a:p>
            <a:pPr marL="457200" indent="-457200">
              <a:buFont typeface="Arial" panose="020B0604020202020204" pitchFamily="34" charset="0"/>
              <a:buChar char="•"/>
            </a:pPr>
            <a:r>
              <a:rPr lang="en-US" sz="3000" b="1" dirty="0">
                <a:solidFill>
                  <a:schemeClr val="tx2"/>
                </a:solidFill>
              </a:rPr>
              <a:t>God is “slow to anger” and His divine wrath is always just.</a:t>
            </a:r>
          </a:p>
          <a:p>
            <a:pPr marL="457200" indent="-457200">
              <a:buFont typeface="Arial" panose="020B0604020202020204" pitchFamily="34" charset="0"/>
              <a:buChar char="•"/>
            </a:pPr>
            <a:r>
              <a:rPr lang="en-US" sz="3000" b="1" dirty="0">
                <a:solidFill>
                  <a:schemeClr val="tx2"/>
                </a:solidFill>
              </a:rPr>
              <a:t>Man’s anger is usually not so unselfish and pure and often gets out of control.</a:t>
            </a:r>
          </a:p>
          <a:p>
            <a:pPr marL="457200" indent="-457200">
              <a:buFont typeface="Arial" panose="020B0604020202020204" pitchFamily="34" charset="0"/>
              <a:buChar char="•"/>
            </a:pPr>
            <a:r>
              <a:rPr lang="en-US" sz="3000" b="1" dirty="0">
                <a:solidFill>
                  <a:schemeClr val="tx2"/>
                </a:solidFill>
              </a:rPr>
              <a:t>Anger within marriage usually indicates unmet needs or underlying relationship or personal problems that need to me addressed.</a:t>
            </a:r>
          </a:p>
          <a:p>
            <a:pPr marL="457200" indent="-457200">
              <a:buFont typeface="Arial" panose="020B0604020202020204" pitchFamily="34" charset="0"/>
              <a:buChar char="•"/>
            </a:pPr>
            <a:r>
              <a:rPr lang="en-US" sz="3000" b="1" dirty="0">
                <a:solidFill>
                  <a:schemeClr val="tx2"/>
                </a:solidFill>
              </a:rPr>
              <a:t>Anger can be compared to the smoke from a hidden fire.  The smoke can be harmful itself, but it also alerts us to a fire that needs to be discovered and put out.</a:t>
            </a:r>
          </a:p>
          <a:p>
            <a:pPr marL="457200" lvl="0" indent="-457200">
              <a:buFont typeface="Arial" panose="020B0604020202020204" pitchFamily="34" charset="0"/>
              <a:buChar char="•"/>
              <a:defRPr/>
            </a:pPr>
            <a:r>
              <a:rPr lang="en-US" sz="3000" b="1" dirty="0">
                <a:solidFill>
                  <a:schemeClr val="tx2"/>
                </a:solidFill>
              </a:rPr>
              <a:t>“In a healthy relationship, both partners are like smoke detectors... Unresolved or mismanaged anger gives a place to the devil in your home (Eph. 4:26-27).”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Jeff May and Steve Klein,  </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How to Build Your Dream Home</a:t>
            </a:r>
          </a:p>
          <a:p>
            <a:pPr marL="457200" lvl="0" indent="-457200">
              <a:buFont typeface="Arial" panose="020B0604020202020204" pitchFamily="34" charset="0"/>
              <a:buChar char="•"/>
              <a:defRPr/>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must learn how to manage anger constructively.</a:t>
            </a:r>
          </a:p>
          <a:p>
            <a:pPr marL="457200" lvl="0" indent="-457200">
              <a:buFont typeface="Arial" panose="020B0604020202020204" pitchFamily="34" charset="0"/>
              <a:buChar char="•"/>
              <a:defRPr/>
            </a:pPr>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ctr">
              <a:defRPr/>
            </a:pPr>
            <a:endParaRPr kumimoji="0" lang="en-US" sz="3000" b="0" u="none" strike="noStrike" kern="1200" cap="none" spc="0" normalizeH="0" baseline="0" noProof="0" dirty="0">
              <a:ln>
                <a:noFill/>
              </a:ln>
              <a:solidFill>
                <a:srgbClr val="2D2D8A"/>
              </a:solidFill>
              <a:effectLst/>
              <a:uLnTx/>
              <a:uFillTx/>
              <a:sym typeface="Cochin" charset="0"/>
            </a:endParaRPr>
          </a:p>
        </p:txBody>
      </p:sp>
    </p:spTree>
    <p:extLst>
      <p:ext uri="{BB962C8B-B14F-4D97-AF65-F5344CB8AC3E}">
        <p14:creationId xmlns:p14="http://schemas.microsoft.com/office/powerpoint/2010/main" val="3602895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3199148" y="100006"/>
            <a:ext cx="6136167"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Communication in Marriage</a:t>
            </a:r>
          </a:p>
        </p:txBody>
      </p:sp>
      <p:sp>
        <p:nvSpPr>
          <p:cNvPr id="4" name="TextBox 3">
            <a:extLst>
              <a:ext uri="{FF2B5EF4-FFF2-40B4-BE49-F238E27FC236}">
                <a16:creationId xmlns:a16="http://schemas.microsoft.com/office/drawing/2014/main" id="{727DA576-2F6E-7654-5518-F90504A5627B}"/>
              </a:ext>
            </a:extLst>
          </p:cNvPr>
          <p:cNvSpPr txBox="1"/>
          <p:nvPr/>
        </p:nvSpPr>
        <p:spPr>
          <a:xfrm>
            <a:off x="501268" y="830524"/>
            <a:ext cx="11741531" cy="3681649"/>
          </a:xfrm>
          <a:prstGeom prst="rect">
            <a:avLst/>
          </a:prstGeom>
          <a:noFill/>
        </p:spPr>
        <p:txBody>
          <a:bodyPr wrap="square">
            <a:spAutoFit/>
          </a:bodyPr>
          <a:lstStyle/>
          <a:p>
            <a:pPr>
              <a:lnSpc>
                <a:spcPct val="98000"/>
              </a:lnSpc>
              <a:defRPr/>
            </a:pPr>
            <a:r>
              <a:rPr lang="en-US" sz="3800" b="1" u="sng" dirty="0">
                <a:solidFill>
                  <a:srgbClr val="7030A0"/>
                </a:solidFill>
              </a:rPr>
              <a:t>Hindrances to Achieving Effective Communication  </a:t>
            </a:r>
          </a:p>
          <a:p>
            <a:pPr marL="1028700" lvl="1" indent="-571500">
              <a:lnSpc>
                <a:spcPct val="98000"/>
              </a:lnSpc>
              <a:buFont typeface="Arial" panose="020B0604020202020204" pitchFamily="34" charset="0"/>
              <a:buChar char="•"/>
              <a:defRPr/>
            </a:pPr>
            <a:r>
              <a:rPr lang="en-US" sz="4000" dirty="0">
                <a:solidFill>
                  <a:srgbClr val="7030A0"/>
                </a:solidFill>
              </a:rPr>
              <a:t>Poor listening skills</a:t>
            </a:r>
          </a:p>
          <a:p>
            <a:pPr marL="1028700" lvl="1" indent="-571500">
              <a:lnSpc>
                <a:spcPct val="98000"/>
              </a:lnSpc>
              <a:buFont typeface="Arial" panose="020B0604020202020204" pitchFamily="34" charset="0"/>
              <a:buChar char="•"/>
              <a:defRPr/>
            </a:pPr>
            <a:r>
              <a:rPr lang="en-US" sz="4000" dirty="0">
                <a:solidFill>
                  <a:srgbClr val="7030A0"/>
                </a:solidFill>
              </a:rPr>
              <a:t>Emotional barriers</a:t>
            </a:r>
          </a:p>
          <a:p>
            <a:pPr marL="1028700" lvl="1" indent="-571500">
              <a:lnSpc>
                <a:spcPct val="98000"/>
              </a:lnSpc>
              <a:buFont typeface="Arial" panose="020B0604020202020204" pitchFamily="34" charset="0"/>
              <a:buChar char="•"/>
              <a:defRPr/>
            </a:pPr>
            <a:r>
              <a:rPr lang="en-US" sz="4000" dirty="0">
                <a:solidFill>
                  <a:srgbClr val="7030A0"/>
                </a:solidFill>
              </a:rPr>
              <a:t>Busy schedules and distractions</a:t>
            </a:r>
          </a:p>
          <a:p>
            <a:pPr marL="1028700" lvl="1" indent="-571500">
              <a:lnSpc>
                <a:spcPct val="98000"/>
              </a:lnSpc>
              <a:buFont typeface="Arial" panose="020B0604020202020204" pitchFamily="34" charset="0"/>
              <a:buChar char="•"/>
              <a:defRPr/>
            </a:pPr>
            <a:r>
              <a:rPr lang="en-US" sz="4000" b="1" dirty="0">
                <a:solidFill>
                  <a:srgbClr val="FF0000"/>
                </a:solidFill>
              </a:rPr>
              <a:t>Unresolved conflict</a:t>
            </a:r>
          </a:p>
          <a:p>
            <a:pPr marL="1028700" lvl="1" indent="-571500">
              <a:lnSpc>
                <a:spcPct val="98000"/>
              </a:lnSpc>
              <a:buFont typeface="Arial" panose="020B0604020202020204" pitchFamily="34" charset="0"/>
              <a:buChar char="•"/>
              <a:defRPr/>
            </a:pPr>
            <a:r>
              <a:rPr lang="en-US" sz="4000" dirty="0">
                <a:solidFill>
                  <a:srgbClr val="7030A0"/>
                </a:solidFill>
              </a:rPr>
              <a:t>Poor communication habits</a:t>
            </a:r>
          </a:p>
        </p:txBody>
      </p:sp>
      <p:sp>
        <p:nvSpPr>
          <p:cNvPr id="5" name="TextBox 4">
            <a:extLst>
              <a:ext uri="{FF2B5EF4-FFF2-40B4-BE49-F238E27FC236}">
                <a16:creationId xmlns:a16="http://schemas.microsoft.com/office/drawing/2014/main" id="{F372EC23-F994-02E0-7A0D-6D3F5AA589E4}"/>
              </a:ext>
            </a:extLst>
          </p:cNvPr>
          <p:cNvSpPr txBox="1"/>
          <p:nvPr/>
        </p:nvSpPr>
        <p:spPr>
          <a:xfrm rot="2494606">
            <a:off x="11213299" y="5831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319088687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9C33-F672-0A93-52DA-B39EADD09ED1}"/>
              </a:ext>
            </a:extLst>
          </p:cNvPr>
          <p:cNvSpPr>
            <a:spLocks noGrp="1"/>
          </p:cNvSpPr>
          <p:nvPr>
            <p:ph type="ctrTitle"/>
          </p:nvPr>
        </p:nvSpPr>
        <p:spPr>
          <a:xfrm>
            <a:off x="2675466" y="1086643"/>
            <a:ext cx="8263467" cy="2570957"/>
          </a:xfrm>
        </p:spPr>
        <p:txBody>
          <a:bodyPr/>
          <a:lstStyle/>
          <a:p>
            <a:r>
              <a:rPr lang="en-US" sz="6600" b="1" dirty="0">
                <a:solidFill>
                  <a:srgbClr val="FF0000"/>
                </a:solidFill>
                <a:effectLst>
                  <a:outerShdw blurRad="38100" dist="38100" dir="2700000" algn="tl">
                    <a:srgbClr val="000000">
                      <a:alpha val="43137"/>
                    </a:srgbClr>
                  </a:outerShdw>
                </a:effectLst>
              </a:rPr>
              <a:t>Bonus Material </a:t>
            </a:r>
            <a:br>
              <a:rPr lang="en-US" sz="6600" b="1" dirty="0"/>
            </a:br>
            <a:endParaRPr lang="en-US" sz="6600" b="1" dirty="0"/>
          </a:p>
        </p:txBody>
      </p:sp>
      <p:sp>
        <p:nvSpPr>
          <p:cNvPr id="3" name="Subtitle 2">
            <a:extLst>
              <a:ext uri="{FF2B5EF4-FFF2-40B4-BE49-F238E27FC236}">
                <a16:creationId xmlns:a16="http://schemas.microsoft.com/office/drawing/2014/main" id="{8B2E7782-E020-11D5-1488-E9FBE2D8DDE4}"/>
              </a:ext>
            </a:extLst>
          </p:cNvPr>
          <p:cNvSpPr>
            <a:spLocks noGrp="1"/>
          </p:cNvSpPr>
          <p:nvPr>
            <p:ph type="subTitle" idx="1"/>
          </p:nvPr>
        </p:nvSpPr>
        <p:spPr>
          <a:xfrm>
            <a:off x="1964266" y="3974306"/>
            <a:ext cx="9753600" cy="41103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t>How to Handle “Crucial Conversations”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i="0" u="none" strike="noStrike" kern="1200" cap="none" spc="0" normalizeH="0" baseline="0" noProof="0" dirty="0">
                <a:ln>
                  <a:noFill/>
                </a:ln>
                <a:solidFill>
                  <a:srgbClr val="515151"/>
                </a:solidFill>
                <a:effectLst/>
                <a:uLnTx/>
                <a:uFillTx/>
                <a:latin typeface="Cochin" charset="0"/>
                <a:sym typeface="Cochin" charset="0"/>
              </a:rPr>
              <a:t>From </a:t>
            </a:r>
            <a:r>
              <a:rPr kumimoji="0" lang="en-US" sz="2600" i="1" u="none" strike="noStrike" kern="1200" cap="none" spc="0" normalizeH="0" baseline="0" noProof="0" dirty="0">
                <a:ln>
                  <a:noFill/>
                </a:ln>
                <a:solidFill>
                  <a:srgbClr val="515151"/>
                </a:solidFill>
                <a:effectLst/>
                <a:uLnTx/>
                <a:uFillTx/>
                <a:latin typeface="Cochin" charset="0"/>
                <a:sym typeface="Cochin" charset="0"/>
              </a:rPr>
              <a:t>Crucial Conversations, Tools for Talking When Stakes are High </a:t>
            </a:r>
            <a:r>
              <a:rPr kumimoji="0" lang="en-US" sz="2600" i="0" u="none" strike="noStrike" kern="1200" cap="none" spc="0" normalizeH="0" baseline="0" noProof="0" dirty="0">
                <a:ln>
                  <a:noFill/>
                </a:ln>
                <a:solidFill>
                  <a:srgbClr val="515151"/>
                </a:solidFill>
                <a:effectLst/>
                <a:uLnTx/>
                <a:uFillTx/>
                <a:latin typeface="Cochin" charset="0"/>
                <a:sym typeface="Cochin" charset="0"/>
              </a:rPr>
              <a:t>by Patterson, </a:t>
            </a:r>
            <a:r>
              <a:rPr kumimoji="0" lang="en-US" sz="2600" i="0" u="none" strike="noStrike" kern="1200" cap="none" spc="0" normalizeH="0" baseline="0" noProof="0" dirty="0" err="1">
                <a:ln>
                  <a:noFill/>
                </a:ln>
                <a:solidFill>
                  <a:srgbClr val="515151"/>
                </a:solidFill>
                <a:effectLst/>
                <a:uLnTx/>
                <a:uFillTx/>
                <a:latin typeface="Cochin" charset="0"/>
                <a:sym typeface="Cochin" charset="0"/>
              </a:rPr>
              <a:t>Grenny</a:t>
            </a:r>
            <a:r>
              <a:rPr kumimoji="0" lang="en-US" sz="2600" i="0" u="none" strike="noStrike" kern="1200" cap="none" spc="0" normalizeH="0" baseline="0" noProof="0" dirty="0">
                <a:ln>
                  <a:noFill/>
                </a:ln>
                <a:solidFill>
                  <a:srgbClr val="515151"/>
                </a:solidFill>
                <a:effectLst/>
                <a:uLnTx/>
                <a:uFillTx/>
                <a:latin typeface="Cochin" charset="0"/>
                <a:sym typeface="Cochin" charset="0"/>
              </a:rPr>
              <a:t>, McMillan, and </a:t>
            </a:r>
            <a:r>
              <a:rPr kumimoji="0" lang="en-US" sz="2600" i="0" u="none" strike="noStrike" kern="1200" cap="none" spc="0" normalizeH="0" baseline="0" noProof="0" dirty="0" err="1">
                <a:ln>
                  <a:noFill/>
                </a:ln>
                <a:solidFill>
                  <a:srgbClr val="515151"/>
                </a:solidFill>
                <a:effectLst/>
                <a:uLnTx/>
                <a:uFillTx/>
                <a:latin typeface="Cochin" charset="0"/>
                <a:sym typeface="Cochin" charset="0"/>
              </a:rPr>
              <a:t>Switzler</a:t>
            </a:r>
            <a:endParaRPr kumimoji="0" lang="en-US" sz="2600" i="0" u="none" strike="noStrike" kern="1200" cap="none" spc="0" normalizeH="0" baseline="0" noProof="0" dirty="0">
              <a:ln>
                <a:noFill/>
              </a:ln>
              <a:solidFill>
                <a:srgbClr val="515151"/>
              </a:solidFill>
              <a:effectLst/>
              <a:uLnTx/>
              <a:uFillTx/>
              <a:latin typeface="Cochin" charset="0"/>
              <a:sym typeface="Cochi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solidFill>
                <a:srgbClr val="515151"/>
              </a:solidFill>
              <a:latin typeface="Cochi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600" b="1" dirty="0">
                <a:solidFill>
                  <a:srgbClr val="515151"/>
                </a:solidFill>
                <a:latin typeface="Cochin" charset="0"/>
              </a:rPr>
              <a:t>a</a:t>
            </a:r>
            <a:r>
              <a:rPr kumimoji="0" lang="en-US" sz="2600" b="1" i="0" u="none" strike="noStrike" kern="1200" cap="none" spc="0" normalizeH="0" baseline="0" noProof="0" dirty="0" err="1">
                <a:ln>
                  <a:noFill/>
                </a:ln>
                <a:solidFill>
                  <a:srgbClr val="515151"/>
                </a:solidFill>
                <a:effectLst/>
                <a:uLnTx/>
                <a:uFillTx/>
                <a:latin typeface="Cochin" charset="0"/>
                <a:sym typeface="Cochin" charset="0"/>
              </a:rPr>
              <a:t>nd</a:t>
            </a:r>
            <a:endParaRPr kumimoji="0" lang="en-US" sz="2600" b="1" i="0" u="none" strike="noStrike" kern="1200" cap="none" spc="0" normalizeH="0" baseline="0" noProof="0" dirty="0">
              <a:ln>
                <a:noFill/>
              </a:ln>
              <a:solidFill>
                <a:srgbClr val="515151"/>
              </a:solidFill>
              <a:effectLst/>
              <a:uLnTx/>
              <a:uFillTx/>
              <a:latin typeface="Cochin" charset="0"/>
              <a:sym typeface="Cochi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515151"/>
              </a:solidFill>
              <a:effectLst/>
              <a:uLnTx/>
              <a:uFillTx/>
              <a:latin typeface="Cochin" charset="0"/>
              <a:sym typeface="Cochi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515151"/>
                </a:solidFill>
                <a:effectLst/>
                <a:uLnTx/>
                <a:uFillTx/>
                <a:latin typeface="Cochin"/>
                <a:sym typeface="Cochin" charset="0"/>
              </a:rPr>
              <a:t>Tips for “Speaking the Truth in Love”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515151"/>
                </a:solidFill>
                <a:effectLst/>
                <a:uLnTx/>
                <a:uFillTx/>
                <a:latin typeface="Cochin" charset="0"/>
                <a:sym typeface="Cochin" charset="0"/>
              </a:rPr>
              <a:t>From </a:t>
            </a:r>
            <a:r>
              <a:rPr kumimoji="0" lang="en-US" sz="2400" b="0" i="1" u="none" strike="noStrike" kern="1200" cap="none" spc="0" normalizeH="0" baseline="0" noProof="0" dirty="0">
                <a:ln>
                  <a:noFill/>
                </a:ln>
                <a:solidFill>
                  <a:srgbClr val="000000"/>
                </a:solidFill>
                <a:effectLst/>
                <a:uLnTx/>
                <a:uFillTx/>
                <a:latin typeface="Cochin" charset="0"/>
                <a:sym typeface="Cochin" charset="0"/>
              </a:rPr>
              <a:t>The Peacemaker, A Biblical Guide to Resolving Personal Conflict </a:t>
            </a:r>
            <a:r>
              <a:rPr kumimoji="0" lang="en-US" sz="2400" b="0" u="none" strike="noStrike" kern="1200" cap="none" spc="0" normalizeH="0" baseline="0" noProof="0" dirty="0">
                <a:ln>
                  <a:noFill/>
                </a:ln>
                <a:solidFill>
                  <a:srgbClr val="000000"/>
                </a:solidFill>
                <a:effectLst/>
                <a:uLnTx/>
                <a:uFillTx/>
                <a:latin typeface="Cochin" charset="0"/>
                <a:sym typeface="Cochin" charset="0"/>
              </a:rPr>
              <a:t>by Ken Sande</a:t>
            </a:r>
            <a:endParaRPr lang="en-US" sz="4000" b="1" dirty="0">
              <a:solidFill>
                <a:srgbClr val="515151"/>
              </a:solidFill>
              <a:latin typeface="Cochin" charset="0"/>
            </a:endParaRPr>
          </a:p>
        </p:txBody>
      </p:sp>
    </p:spTree>
    <p:extLst>
      <p:ext uri="{BB962C8B-B14F-4D97-AF65-F5344CB8AC3E}">
        <p14:creationId xmlns:p14="http://schemas.microsoft.com/office/powerpoint/2010/main" val="21165829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0D406B73-F1DE-4101-15F2-F066A3699E5A}"/>
              </a:ext>
            </a:extLst>
          </p:cNvPr>
          <p:cNvSpPr>
            <a:spLocks noGrp="1" noChangeArrowheads="1"/>
          </p:cNvSpPr>
          <p:nvPr>
            <p:ph type="title"/>
          </p:nvPr>
        </p:nvSpPr>
        <p:spPr>
          <a:xfrm>
            <a:off x="650240" y="866987"/>
            <a:ext cx="11704320" cy="1625600"/>
          </a:xfrm>
        </p:spPr>
        <p:txBody>
          <a:bodyPr/>
          <a:lstStyle/>
          <a:p>
            <a:r>
              <a:rPr lang="en-US" altLang="en-US" sz="5689">
                <a:solidFill>
                  <a:srgbClr val="CC3300"/>
                </a:solidFill>
              </a:rPr>
              <a:t>What's A Crucial Conversation?</a:t>
            </a:r>
            <a:br>
              <a:rPr lang="en-US" altLang="en-US" sz="5689">
                <a:solidFill>
                  <a:srgbClr val="CC3300"/>
                </a:solidFill>
              </a:rPr>
            </a:br>
            <a:br>
              <a:rPr lang="en-US" altLang="en-US" sz="5689"/>
            </a:br>
            <a:r>
              <a:rPr lang="en-US" altLang="en-US" sz="4551"/>
              <a:t>Three Elements:</a:t>
            </a:r>
          </a:p>
        </p:txBody>
      </p:sp>
      <p:sp>
        <p:nvSpPr>
          <p:cNvPr id="5125" name="AutoShape 5">
            <a:extLst>
              <a:ext uri="{FF2B5EF4-FFF2-40B4-BE49-F238E27FC236}">
                <a16:creationId xmlns:a16="http://schemas.microsoft.com/office/drawing/2014/main" id="{CD7960FF-E86D-604B-95CE-F1FCA018D848}"/>
              </a:ext>
            </a:extLst>
          </p:cNvPr>
          <p:cNvSpPr>
            <a:spLocks noChangeArrowheads="1"/>
          </p:cNvSpPr>
          <p:nvPr/>
        </p:nvSpPr>
        <p:spPr bwMode="auto">
          <a:xfrm>
            <a:off x="2600960" y="2926080"/>
            <a:ext cx="7369387" cy="5093547"/>
          </a:xfrm>
          <a:prstGeom prst="triangle">
            <a:avLst>
              <a:gd name="adj" fmla="val 5000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5126" name="Text Box 6">
            <a:extLst>
              <a:ext uri="{FF2B5EF4-FFF2-40B4-BE49-F238E27FC236}">
                <a16:creationId xmlns:a16="http://schemas.microsoft.com/office/drawing/2014/main" id="{1A6761C7-B121-9625-87BB-6A3852D65771}"/>
              </a:ext>
            </a:extLst>
          </p:cNvPr>
          <p:cNvSpPr txBox="1">
            <a:spLocks noChangeArrowheads="1"/>
          </p:cNvSpPr>
          <p:nvPr/>
        </p:nvSpPr>
        <p:spPr bwMode="auto">
          <a:xfrm>
            <a:off x="4226560" y="5418667"/>
            <a:ext cx="4009813" cy="149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551">
                <a:solidFill>
                  <a:schemeClr val="bg1"/>
                </a:solidFill>
              </a:rPr>
              <a:t>Crucial Conversations</a:t>
            </a:r>
          </a:p>
        </p:txBody>
      </p:sp>
      <p:sp>
        <p:nvSpPr>
          <p:cNvPr id="5128" name="Text Box 8">
            <a:extLst>
              <a:ext uri="{FF2B5EF4-FFF2-40B4-BE49-F238E27FC236}">
                <a16:creationId xmlns:a16="http://schemas.microsoft.com/office/drawing/2014/main" id="{F0B6D201-5116-4BAD-EEF2-37F891B90847}"/>
              </a:ext>
            </a:extLst>
          </p:cNvPr>
          <p:cNvSpPr txBox="1">
            <a:spLocks noChangeArrowheads="1"/>
          </p:cNvSpPr>
          <p:nvPr/>
        </p:nvSpPr>
        <p:spPr bwMode="auto">
          <a:xfrm rot="-18417145">
            <a:off x="6694507" y="4792911"/>
            <a:ext cx="3605282"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982"/>
              <a:t>Strong Emotions</a:t>
            </a:r>
          </a:p>
        </p:txBody>
      </p:sp>
      <p:sp>
        <p:nvSpPr>
          <p:cNvPr id="5129" name="Text Box 9">
            <a:extLst>
              <a:ext uri="{FF2B5EF4-FFF2-40B4-BE49-F238E27FC236}">
                <a16:creationId xmlns:a16="http://schemas.microsoft.com/office/drawing/2014/main" id="{CAB7EFF7-944B-B2A6-ED7B-9F8DCE0FF83B}"/>
              </a:ext>
            </a:extLst>
          </p:cNvPr>
          <p:cNvSpPr txBox="1">
            <a:spLocks noChangeArrowheads="1"/>
          </p:cNvSpPr>
          <p:nvPr/>
        </p:nvSpPr>
        <p:spPr bwMode="auto">
          <a:xfrm>
            <a:off x="3576320" y="8019627"/>
            <a:ext cx="5418667"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982"/>
              <a:t>High Stakes</a:t>
            </a:r>
          </a:p>
        </p:txBody>
      </p:sp>
      <p:sp>
        <p:nvSpPr>
          <p:cNvPr id="5130" name="Text Box 10">
            <a:extLst>
              <a:ext uri="{FF2B5EF4-FFF2-40B4-BE49-F238E27FC236}">
                <a16:creationId xmlns:a16="http://schemas.microsoft.com/office/drawing/2014/main" id="{CBFE3FD4-625B-3D58-5183-A0ED48DCB5C8}"/>
              </a:ext>
            </a:extLst>
          </p:cNvPr>
          <p:cNvSpPr txBox="1">
            <a:spLocks noChangeArrowheads="1"/>
          </p:cNvSpPr>
          <p:nvPr/>
        </p:nvSpPr>
        <p:spPr bwMode="auto">
          <a:xfrm>
            <a:off x="9645227" y="8886614"/>
            <a:ext cx="2275840" cy="136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973"/>
              <a:t>© </a:t>
            </a:r>
            <a:r>
              <a:rPr lang="en-US" altLang="en-US" sz="2276"/>
              <a:t>VitalSmarts</a:t>
            </a:r>
          </a:p>
        </p:txBody>
      </p:sp>
      <p:sp>
        <p:nvSpPr>
          <p:cNvPr id="5127" name="Text Box 7">
            <a:extLst>
              <a:ext uri="{FF2B5EF4-FFF2-40B4-BE49-F238E27FC236}">
                <a16:creationId xmlns:a16="http://schemas.microsoft.com/office/drawing/2014/main" id="{0E3B1FB4-4F29-FFDE-95C7-671A242E24E9}"/>
              </a:ext>
            </a:extLst>
          </p:cNvPr>
          <p:cNvSpPr txBox="1">
            <a:spLocks noChangeArrowheads="1"/>
          </p:cNvSpPr>
          <p:nvPr/>
        </p:nvSpPr>
        <p:spPr bwMode="auto">
          <a:xfrm rot="-3195977">
            <a:off x="1888655" y="4859515"/>
            <a:ext cx="4113627" cy="70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982"/>
              <a:t>Opposing Opinions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7424109-B529-0985-73A3-AB145C0088D1}"/>
              </a:ext>
            </a:extLst>
          </p:cNvPr>
          <p:cNvSpPr>
            <a:spLocks noGrp="1" noChangeArrowheads="1"/>
          </p:cNvSpPr>
          <p:nvPr>
            <p:ph type="title"/>
          </p:nvPr>
        </p:nvSpPr>
        <p:spPr>
          <a:xfrm>
            <a:off x="650240" y="433493"/>
            <a:ext cx="11704320" cy="1625600"/>
          </a:xfrm>
        </p:spPr>
        <p:txBody>
          <a:bodyPr/>
          <a:lstStyle/>
          <a:p>
            <a:r>
              <a:rPr lang="en-US" altLang="en-US" sz="5689">
                <a:solidFill>
                  <a:srgbClr val="CC3300"/>
                </a:solidFill>
              </a:rPr>
              <a:t>Examples of Crucial Conversations</a:t>
            </a:r>
            <a:br>
              <a:rPr lang="en-US" altLang="en-US" sz="5689">
                <a:solidFill>
                  <a:srgbClr val="CC3300"/>
                </a:solidFill>
              </a:rPr>
            </a:br>
            <a:r>
              <a:rPr lang="en-US" altLang="en-US" sz="5689">
                <a:solidFill>
                  <a:srgbClr val="CC3300"/>
                </a:solidFill>
              </a:rPr>
              <a:t> at Work</a:t>
            </a:r>
          </a:p>
        </p:txBody>
      </p:sp>
      <p:sp>
        <p:nvSpPr>
          <p:cNvPr id="8195" name="Rectangle 3">
            <a:extLst>
              <a:ext uri="{FF2B5EF4-FFF2-40B4-BE49-F238E27FC236}">
                <a16:creationId xmlns:a16="http://schemas.microsoft.com/office/drawing/2014/main" id="{999DB558-DE1F-A3F3-1750-D82AFAA56D81}"/>
              </a:ext>
            </a:extLst>
          </p:cNvPr>
          <p:cNvSpPr>
            <a:spLocks noGrp="1" noChangeArrowheads="1"/>
          </p:cNvSpPr>
          <p:nvPr>
            <p:ph type="body" idx="1"/>
          </p:nvPr>
        </p:nvSpPr>
        <p:spPr>
          <a:xfrm>
            <a:off x="325120" y="2600960"/>
            <a:ext cx="12354560" cy="5635413"/>
          </a:xfrm>
        </p:spPr>
        <p:txBody>
          <a:bodyPr/>
          <a:lstStyle/>
          <a:p>
            <a:r>
              <a:rPr lang="en-US" altLang="en-US" dirty="0"/>
              <a:t>Personality conflicts with employees</a:t>
            </a:r>
          </a:p>
          <a:p>
            <a:r>
              <a:rPr lang="en-US" altLang="en-US" dirty="0"/>
              <a:t>Speaking up when a procedure, policy, or request is questionable or unclear</a:t>
            </a:r>
          </a:p>
          <a:p>
            <a:r>
              <a:rPr lang="en-US" altLang="en-US" dirty="0"/>
              <a:t>Talking to a coworker who behaves offensively or makes suggestive comments</a:t>
            </a:r>
          </a:p>
          <a:p>
            <a:r>
              <a:rPr lang="en-US" altLang="en-US" dirty="0"/>
              <a:t>Giving the boss feedback about his/her behavior</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5425B57-6D68-E882-5DA0-2F793711258F}"/>
              </a:ext>
            </a:extLst>
          </p:cNvPr>
          <p:cNvSpPr>
            <a:spLocks noGrp="1" noChangeArrowheads="1"/>
          </p:cNvSpPr>
          <p:nvPr>
            <p:ph type="title"/>
          </p:nvPr>
        </p:nvSpPr>
        <p:spPr>
          <a:xfrm>
            <a:off x="650240" y="433493"/>
            <a:ext cx="11704320" cy="1625600"/>
          </a:xfrm>
        </p:spPr>
        <p:txBody>
          <a:bodyPr/>
          <a:lstStyle/>
          <a:p>
            <a:r>
              <a:rPr lang="en-US" altLang="en-US" sz="5689">
                <a:solidFill>
                  <a:srgbClr val="CC3300"/>
                </a:solidFill>
              </a:rPr>
              <a:t>Examples of Crucial Conversations</a:t>
            </a:r>
            <a:br>
              <a:rPr lang="en-US" altLang="en-US" sz="5689">
                <a:solidFill>
                  <a:srgbClr val="CC3300"/>
                </a:solidFill>
              </a:rPr>
            </a:br>
            <a:r>
              <a:rPr lang="en-US" altLang="en-US" sz="5689">
                <a:solidFill>
                  <a:srgbClr val="CC3300"/>
                </a:solidFill>
              </a:rPr>
              <a:t> in the Bible</a:t>
            </a:r>
          </a:p>
        </p:txBody>
      </p:sp>
      <p:sp>
        <p:nvSpPr>
          <p:cNvPr id="29699" name="Rectangle 3">
            <a:extLst>
              <a:ext uri="{FF2B5EF4-FFF2-40B4-BE49-F238E27FC236}">
                <a16:creationId xmlns:a16="http://schemas.microsoft.com/office/drawing/2014/main" id="{3D2B9E06-C259-A875-EAA2-1C0ECC180E44}"/>
              </a:ext>
            </a:extLst>
          </p:cNvPr>
          <p:cNvSpPr>
            <a:spLocks noGrp="1" noChangeArrowheads="1"/>
          </p:cNvSpPr>
          <p:nvPr>
            <p:ph type="body" idx="1"/>
          </p:nvPr>
        </p:nvSpPr>
        <p:spPr>
          <a:xfrm>
            <a:off x="650240" y="2194561"/>
            <a:ext cx="12246187" cy="5635413"/>
          </a:xfrm>
        </p:spPr>
        <p:txBody>
          <a:bodyPr/>
          <a:lstStyle/>
          <a:p>
            <a:r>
              <a:rPr lang="en-US" altLang="en-US" sz="3200" b="1" dirty="0"/>
              <a:t>Queen Esther Before the King of Persia</a:t>
            </a:r>
          </a:p>
          <a:p>
            <a:r>
              <a:rPr lang="en-US" altLang="en-US" sz="3200" b="1" dirty="0"/>
              <a:t>Eli and His Sons</a:t>
            </a:r>
          </a:p>
          <a:p>
            <a:r>
              <a:rPr lang="en-US" altLang="en-US" sz="3200" b="1" dirty="0"/>
              <a:t>Aquila and Priscilla with Apollos</a:t>
            </a:r>
          </a:p>
          <a:p>
            <a:r>
              <a:rPr lang="en-US" altLang="en-US" sz="3200" b="1" dirty="0"/>
              <a:t>David and Adonijah</a:t>
            </a:r>
          </a:p>
          <a:p>
            <a:r>
              <a:rPr lang="en-US" altLang="en-US" sz="3200" b="1" dirty="0"/>
              <a:t>Paul and Philemon</a:t>
            </a:r>
          </a:p>
          <a:p>
            <a:r>
              <a:rPr lang="en-US" altLang="en-US" sz="3200" b="1" dirty="0"/>
              <a:t>To Teach, Warn, Correct, Confess, Exhort, Encourage, and Edify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34BAD0D-9A42-8764-ECD6-120C5946C01C}"/>
              </a:ext>
            </a:extLst>
          </p:cNvPr>
          <p:cNvSpPr>
            <a:spLocks noGrp="1" noChangeArrowheads="1"/>
          </p:cNvSpPr>
          <p:nvPr>
            <p:ph type="title"/>
          </p:nvPr>
        </p:nvSpPr>
        <p:spPr>
          <a:xfrm>
            <a:off x="787400" y="165100"/>
            <a:ext cx="11430000" cy="1778000"/>
          </a:xfrm>
        </p:spPr>
        <p:txBody>
          <a:bodyPr/>
          <a:lstStyle/>
          <a:p>
            <a:r>
              <a:rPr lang="en-US" altLang="en-US" sz="5689" dirty="0">
                <a:solidFill>
                  <a:srgbClr val="CC3300"/>
                </a:solidFill>
              </a:rPr>
              <a:t>Three Options When Faced with a Crucial Conversation:</a:t>
            </a:r>
          </a:p>
        </p:txBody>
      </p:sp>
      <p:sp>
        <p:nvSpPr>
          <p:cNvPr id="7171" name="Rectangle 3">
            <a:extLst>
              <a:ext uri="{FF2B5EF4-FFF2-40B4-BE49-F238E27FC236}">
                <a16:creationId xmlns:a16="http://schemas.microsoft.com/office/drawing/2014/main" id="{50DDE77A-A969-6600-D62C-B775373184B3}"/>
              </a:ext>
            </a:extLst>
          </p:cNvPr>
          <p:cNvSpPr>
            <a:spLocks noGrp="1" noChangeArrowheads="1"/>
          </p:cNvSpPr>
          <p:nvPr>
            <p:ph type="body" idx="1"/>
          </p:nvPr>
        </p:nvSpPr>
        <p:spPr>
          <a:xfrm>
            <a:off x="1016001" y="2221653"/>
            <a:ext cx="11704320" cy="5310293"/>
          </a:xfrm>
        </p:spPr>
        <p:txBody>
          <a:bodyPr/>
          <a:lstStyle/>
          <a:p>
            <a:r>
              <a:rPr lang="en-US" altLang="en-US" sz="4800" b="1" dirty="0"/>
              <a:t>Avoid it</a:t>
            </a:r>
          </a:p>
          <a:p>
            <a:r>
              <a:rPr lang="en-US" altLang="en-US" sz="4800" b="1" dirty="0"/>
              <a:t>Face it and deal with it badly </a:t>
            </a:r>
          </a:p>
          <a:p>
            <a:r>
              <a:rPr lang="en-US" altLang="en-US" sz="4800" b="1" dirty="0"/>
              <a:t>Face it and deal with it well</a:t>
            </a:r>
          </a:p>
          <a:p>
            <a:pPr>
              <a:buFontTx/>
              <a:buNone/>
            </a:pPr>
            <a:endParaRPr lang="en-US" altLang="en-US" sz="4800" b="1"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54AB0C0-EC9E-757C-C44C-6791E47D1C96}"/>
              </a:ext>
            </a:extLst>
          </p:cNvPr>
          <p:cNvSpPr>
            <a:spLocks noGrp="1" noChangeArrowheads="1"/>
          </p:cNvSpPr>
          <p:nvPr>
            <p:ph type="title"/>
          </p:nvPr>
        </p:nvSpPr>
        <p:spPr>
          <a:xfrm>
            <a:off x="787400" y="0"/>
            <a:ext cx="11430000" cy="1778000"/>
          </a:xfrm>
        </p:spPr>
        <p:txBody>
          <a:bodyPr/>
          <a:lstStyle/>
          <a:p>
            <a:r>
              <a:rPr lang="en-US" altLang="en-US" sz="7200" dirty="0"/>
              <a:t>The "Audacious Claim":</a:t>
            </a:r>
          </a:p>
        </p:txBody>
      </p:sp>
      <p:sp>
        <p:nvSpPr>
          <p:cNvPr id="9219" name="Rectangle 3">
            <a:extLst>
              <a:ext uri="{FF2B5EF4-FFF2-40B4-BE49-F238E27FC236}">
                <a16:creationId xmlns:a16="http://schemas.microsoft.com/office/drawing/2014/main" id="{67B79523-664C-17AF-2EBF-C0BEEDB39C7A}"/>
              </a:ext>
            </a:extLst>
          </p:cNvPr>
          <p:cNvSpPr>
            <a:spLocks noGrp="1" noChangeArrowheads="1"/>
          </p:cNvSpPr>
          <p:nvPr>
            <p:ph type="body" idx="1"/>
          </p:nvPr>
        </p:nvSpPr>
        <p:spPr>
          <a:xfrm>
            <a:off x="541867" y="2275842"/>
            <a:ext cx="11921067" cy="3583092"/>
          </a:xfrm>
        </p:spPr>
        <p:txBody>
          <a:bodyPr/>
          <a:lstStyle/>
          <a:p>
            <a:pPr>
              <a:buFontTx/>
              <a:buNone/>
            </a:pPr>
            <a:r>
              <a:rPr lang="en-US" altLang="en-US" sz="5120" dirty="0">
                <a:solidFill>
                  <a:srgbClr val="CC3300"/>
                </a:solidFill>
              </a:rPr>
              <a:t>If you're stuck in some aspect of your life, there's a “crucial conversation” you're not holding or not holding well which is keeping you there.</a:t>
            </a:r>
            <a:r>
              <a:rPr lang="en-US" altLang="en-US" dirty="0">
                <a:solidFill>
                  <a:srgbClr val="CC3300"/>
                </a:solidFill>
              </a:rPr>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B31607C3-AEBC-3EC8-17DB-AF5F61C06E3B}"/>
              </a:ext>
            </a:extLst>
          </p:cNvPr>
          <p:cNvSpPr>
            <a:spLocks noGrp="1" noChangeArrowheads="1"/>
          </p:cNvSpPr>
          <p:nvPr>
            <p:ph type="body" idx="1"/>
          </p:nvPr>
        </p:nvSpPr>
        <p:spPr>
          <a:xfrm>
            <a:off x="758613" y="2926080"/>
            <a:ext cx="11921067" cy="6502400"/>
          </a:xfrm>
        </p:spPr>
        <p:txBody>
          <a:bodyPr/>
          <a:lstStyle/>
          <a:p>
            <a:r>
              <a:rPr lang="en-US" altLang="en-US" b="1">
                <a:solidFill>
                  <a:srgbClr val="003399"/>
                </a:solidFill>
              </a:rPr>
              <a:t>Start with Heart: Stay focused on what you REALLY want.</a:t>
            </a:r>
          </a:p>
        </p:txBody>
      </p:sp>
      <p:sp>
        <p:nvSpPr>
          <p:cNvPr id="10244" name="Text Box 4">
            <a:extLst>
              <a:ext uri="{FF2B5EF4-FFF2-40B4-BE49-F238E27FC236}">
                <a16:creationId xmlns:a16="http://schemas.microsoft.com/office/drawing/2014/main" id="{E74E48BE-7E48-E17D-BA0C-4EDD258988C8}"/>
              </a:ext>
            </a:extLst>
          </p:cNvPr>
          <p:cNvSpPr txBox="1">
            <a:spLocks noChangeArrowheads="1"/>
          </p:cNvSpPr>
          <p:nvPr/>
        </p:nvSpPr>
        <p:spPr bwMode="auto">
          <a:xfrm>
            <a:off x="541867" y="433494"/>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Crucial Conversations</a:t>
            </a:r>
            <a:r>
              <a:rPr lang="en-US" altLang="en-US" sz="5120" u="sng"/>
              <a:t> </a:t>
            </a:r>
          </a:p>
          <a:p>
            <a:pPr algn="ctr">
              <a:spcBef>
                <a:spcPct val="50000"/>
              </a:spcBef>
            </a:pPr>
            <a:r>
              <a:rPr lang="en-US" altLang="en-US" sz="5120" u="sng"/>
              <a:t> </a:t>
            </a:r>
            <a:r>
              <a:rPr lang="en-US" altLang="en-US" sz="4551" u="sng"/>
              <a:t>Four (Biblical) Principles That Will Help</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EA3A1F3-21F3-0259-544F-8DED4259DDFB}"/>
              </a:ext>
            </a:extLst>
          </p:cNvPr>
          <p:cNvSpPr>
            <a:spLocks noGrp="1" noChangeArrowheads="1"/>
          </p:cNvSpPr>
          <p:nvPr>
            <p:ph type="body" idx="1"/>
          </p:nvPr>
        </p:nvSpPr>
        <p:spPr>
          <a:xfrm>
            <a:off x="216747" y="3034453"/>
            <a:ext cx="12462933" cy="6719147"/>
          </a:xfrm>
        </p:spPr>
        <p:txBody>
          <a:bodyPr/>
          <a:lstStyle/>
          <a:p>
            <a:pPr>
              <a:lnSpc>
                <a:spcPct val="80000"/>
              </a:lnSpc>
              <a:buFontTx/>
              <a:buNone/>
            </a:pPr>
            <a:r>
              <a:rPr lang="en-US" altLang="en-US" dirty="0">
                <a:solidFill>
                  <a:schemeClr val="tx2"/>
                </a:solidFill>
              </a:rPr>
              <a:t>Proverbs 4:23. ”</a:t>
            </a:r>
            <a:r>
              <a:rPr lang="en-US" altLang="en-US" i="1" dirty="0">
                <a:solidFill>
                  <a:srgbClr val="003399"/>
                </a:solidFill>
              </a:rPr>
              <a:t>Watch over your heart with all diligence,     For from it flow the springs of life.”</a:t>
            </a:r>
          </a:p>
          <a:p>
            <a:pPr>
              <a:lnSpc>
                <a:spcPct val="80000"/>
              </a:lnSpc>
              <a:buFontTx/>
              <a:buNone/>
            </a:pPr>
            <a:r>
              <a:rPr lang="en-US" altLang="en-US" dirty="0">
                <a:solidFill>
                  <a:schemeClr val="tx2"/>
                </a:solidFill>
              </a:rPr>
              <a:t>Matthew 12:34-35. </a:t>
            </a:r>
            <a:r>
              <a:rPr lang="en-US" altLang="en-US" dirty="0">
                <a:solidFill>
                  <a:srgbClr val="003399"/>
                </a:solidFill>
              </a:rPr>
              <a:t>"You brood of vipers, how can you, being evil, speak what is good? For the mouth speaks out of that which fills the heart. The good man brings out of </a:t>
            </a:r>
            <a:r>
              <a:rPr lang="en-US" altLang="en-US" i="1" dirty="0">
                <a:solidFill>
                  <a:srgbClr val="003399"/>
                </a:solidFill>
              </a:rPr>
              <a:t>his</a:t>
            </a:r>
            <a:r>
              <a:rPr lang="en-US" altLang="en-US" dirty="0">
                <a:solidFill>
                  <a:srgbClr val="003399"/>
                </a:solidFill>
              </a:rPr>
              <a:t> good treasure what is good; and the evil man brings out of </a:t>
            </a:r>
            <a:r>
              <a:rPr lang="en-US" altLang="en-US" i="1" dirty="0">
                <a:solidFill>
                  <a:srgbClr val="003399"/>
                </a:solidFill>
              </a:rPr>
              <a:t>his</a:t>
            </a:r>
            <a:r>
              <a:rPr lang="en-US" altLang="en-US" dirty="0">
                <a:solidFill>
                  <a:srgbClr val="003399"/>
                </a:solidFill>
              </a:rPr>
              <a:t> evil treasure what is evil.”</a:t>
            </a:r>
          </a:p>
        </p:txBody>
      </p:sp>
      <p:sp>
        <p:nvSpPr>
          <p:cNvPr id="39939" name="Text Box 3">
            <a:extLst>
              <a:ext uri="{FF2B5EF4-FFF2-40B4-BE49-F238E27FC236}">
                <a16:creationId xmlns:a16="http://schemas.microsoft.com/office/drawing/2014/main" id="{082B4189-D1CA-D404-FB8F-26A031B3EDF7}"/>
              </a:ext>
            </a:extLst>
          </p:cNvPr>
          <p:cNvSpPr txBox="1">
            <a:spLocks noChangeArrowheads="1"/>
          </p:cNvSpPr>
          <p:nvPr/>
        </p:nvSpPr>
        <p:spPr bwMode="auto">
          <a:xfrm>
            <a:off x="541867" y="433493"/>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Start With Heart</a:t>
            </a:r>
            <a:r>
              <a:rPr lang="en-US" altLang="en-US" sz="5120" u="sng"/>
              <a:t> </a:t>
            </a:r>
          </a:p>
          <a:p>
            <a:pPr algn="ctr">
              <a:spcBef>
                <a:spcPct val="50000"/>
              </a:spcBef>
            </a:pPr>
            <a:r>
              <a:rPr lang="en-US" altLang="en-US" sz="5120" u="sng"/>
              <a:t> </a:t>
            </a:r>
            <a:r>
              <a:rPr lang="en-US" altLang="en-US" sz="4551" u="sng"/>
              <a:t>Focusing on What You Really Want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F2C015A-C594-C685-AFD6-82C116CDE832}"/>
              </a:ext>
            </a:extLst>
          </p:cNvPr>
          <p:cNvSpPr>
            <a:spLocks noGrp="1" noChangeArrowheads="1"/>
          </p:cNvSpPr>
          <p:nvPr>
            <p:ph type="body" idx="1"/>
          </p:nvPr>
        </p:nvSpPr>
        <p:spPr>
          <a:xfrm>
            <a:off x="541866" y="1488847"/>
            <a:ext cx="11921067" cy="6719147"/>
          </a:xfrm>
        </p:spPr>
        <p:txBody>
          <a:bodyPr/>
          <a:lstStyle/>
          <a:p>
            <a:pPr>
              <a:lnSpc>
                <a:spcPct val="90000"/>
              </a:lnSpc>
            </a:pPr>
            <a:r>
              <a:rPr lang="en-US" altLang="en-US" sz="3600" dirty="0">
                <a:solidFill>
                  <a:srgbClr val="003399"/>
                </a:solidFill>
              </a:rPr>
              <a:t>Work on “ME” First</a:t>
            </a:r>
          </a:p>
          <a:p>
            <a:pPr>
              <a:lnSpc>
                <a:spcPct val="90000"/>
              </a:lnSpc>
            </a:pPr>
            <a:r>
              <a:rPr lang="en-US" altLang="en-US" sz="3600" dirty="0">
                <a:solidFill>
                  <a:srgbClr val="003399"/>
                </a:solidFill>
              </a:rPr>
              <a:t>Stay Focused on the Right Motives</a:t>
            </a:r>
          </a:p>
          <a:p>
            <a:pPr lvl="1">
              <a:lnSpc>
                <a:spcPct val="90000"/>
              </a:lnSpc>
            </a:pPr>
            <a:r>
              <a:rPr lang="en-US" altLang="en-US" sz="3600" dirty="0">
                <a:solidFill>
                  <a:srgbClr val="003399"/>
                </a:solidFill>
              </a:rPr>
              <a:t>Not: Being Right, Saving Face, Winning, Punishing, or Avoiding Conflict</a:t>
            </a:r>
          </a:p>
          <a:p>
            <a:pPr lvl="1">
              <a:lnSpc>
                <a:spcPct val="90000"/>
              </a:lnSpc>
            </a:pPr>
            <a:r>
              <a:rPr lang="en-US" altLang="en-US" sz="3600" dirty="0">
                <a:solidFill>
                  <a:srgbClr val="003399"/>
                </a:solidFill>
              </a:rPr>
              <a:t>It Should Be: To Learn, Strengthen Relationships, and Produce Results (Edify)</a:t>
            </a:r>
          </a:p>
          <a:p>
            <a:pPr>
              <a:lnSpc>
                <a:spcPct val="90000"/>
              </a:lnSpc>
            </a:pPr>
            <a:r>
              <a:rPr lang="en-US" altLang="en-US" sz="3600" u="sng" dirty="0">
                <a:solidFill>
                  <a:srgbClr val="003399"/>
                </a:solidFill>
              </a:rPr>
              <a:t>What Do I Really Want</a:t>
            </a:r>
            <a:r>
              <a:rPr lang="en-US" altLang="en-US" sz="3600" dirty="0">
                <a:solidFill>
                  <a:srgbClr val="003399"/>
                </a:solidFill>
              </a:rPr>
              <a:t> for Me, Others, and This Relationship?</a:t>
            </a:r>
          </a:p>
        </p:txBody>
      </p:sp>
      <p:sp>
        <p:nvSpPr>
          <p:cNvPr id="40963" name="Text Box 3">
            <a:extLst>
              <a:ext uri="{FF2B5EF4-FFF2-40B4-BE49-F238E27FC236}">
                <a16:creationId xmlns:a16="http://schemas.microsoft.com/office/drawing/2014/main" id="{F00A3FD5-01ED-600E-8418-5A0B6DF64544}"/>
              </a:ext>
            </a:extLst>
          </p:cNvPr>
          <p:cNvSpPr txBox="1">
            <a:spLocks noChangeArrowheads="1"/>
          </p:cNvSpPr>
          <p:nvPr/>
        </p:nvSpPr>
        <p:spPr bwMode="auto">
          <a:xfrm>
            <a:off x="541867" y="433493"/>
            <a:ext cx="12137813"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Start With Heart</a:t>
            </a:r>
            <a:r>
              <a:rPr lang="en-US" altLang="en-US" sz="5120" u="sng"/>
              <a:t> </a:t>
            </a:r>
            <a:endParaRPr lang="en-US" altLang="en-US" sz="4551" u="sng"/>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929290" y="154152"/>
            <a:ext cx="11430000" cy="825500"/>
          </a:xfrm>
        </p:spPr>
        <p:txBody>
          <a:bodyPr/>
          <a:lstStyle/>
          <a:p>
            <a:pPr algn="ctr"/>
            <a:r>
              <a:rPr lang="en-US" b="1" dirty="0">
                <a:solidFill>
                  <a:srgbClr val="FF0000"/>
                </a:solidFill>
                <a:effectLst>
                  <a:outerShdw blurRad="38100" dist="38100" dir="2700000" algn="tl">
                    <a:srgbClr val="000000">
                      <a:alpha val="43137"/>
                    </a:srgbClr>
                  </a:outerShdw>
                </a:effectLst>
              </a:rPr>
              <a:t>Be Forewarned, There is Conflict in Marriage!</a:t>
            </a:r>
          </a:p>
        </p:txBody>
      </p:sp>
      <p:sp>
        <p:nvSpPr>
          <p:cNvPr id="5" name="TextBox 4">
            <a:extLst>
              <a:ext uri="{FF2B5EF4-FFF2-40B4-BE49-F238E27FC236}">
                <a16:creationId xmlns:a16="http://schemas.microsoft.com/office/drawing/2014/main" id="{504BFB91-CB4B-A1F3-AB79-71217EA759CC}"/>
              </a:ext>
            </a:extLst>
          </p:cNvPr>
          <p:cNvSpPr txBox="1"/>
          <p:nvPr/>
        </p:nvSpPr>
        <p:spPr>
          <a:xfrm>
            <a:off x="1008115" y="3743748"/>
            <a:ext cx="11272345" cy="1569660"/>
          </a:xfrm>
          <a:prstGeom prst="rect">
            <a:avLst/>
          </a:prstGeom>
          <a:noFill/>
        </p:spPr>
        <p:txBody>
          <a:bodyPr wrap="square" rtlCol="0">
            <a:spAutoFit/>
          </a:bodyPr>
          <a:lstStyle/>
          <a:p>
            <a:r>
              <a:rPr lang="en-US" sz="3200" b="1" i="1" dirty="0">
                <a:solidFill>
                  <a:srgbClr val="2D2D8A"/>
                </a:solidFill>
                <a:latin typeface="Calibri" panose="020F0502020204030204" pitchFamily="34" charset="0"/>
                <a:ea typeface="Calibri" panose="020F0502020204030204" pitchFamily="34" charset="0"/>
                <a:cs typeface="Calibri" panose="020F0502020204030204" pitchFamily="34" charset="0"/>
              </a:rPr>
              <a:t>“For even when we were with you, we kept telling you in advance that we were going to suffer affliction; and so it happened, as you know.” </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1 Thess. 3:4</a:t>
            </a:r>
          </a:p>
        </p:txBody>
      </p:sp>
      <p:sp>
        <p:nvSpPr>
          <p:cNvPr id="2" name="TextBox 1">
            <a:extLst>
              <a:ext uri="{FF2B5EF4-FFF2-40B4-BE49-F238E27FC236}">
                <a16:creationId xmlns:a16="http://schemas.microsoft.com/office/drawing/2014/main" id="{34783CB9-8D28-EC52-EE38-F17BD4126D3F}"/>
              </a:ext>
            </a:extLst>
          </p:cNvPr>
          <p:cNvSpPr txBox="1"/>
          <p:nvPr/>
        </p:nvSpPr>
        <p:spPr>
          <a:xfrm>
            <a:off x="1008115" y="5575310"/>
            <a:ext cx="11272345" cy="2062103"/>
          </a:xfrm>
          <a:prstGeom prst="rect">
            <a:avLst/>
          </a:prstGeom>
          <a:noFill/>
        </p:spPr>
        <p:txBody>
          <a:bodyPr wrap="square" rtlCol="0">
            <a:spAutoFit/>
          </a:bodyPr>
          <a:lstStyle/>
          <a:p>
            <a:r>
              <a:rPr lang="en-US" sz="3200" b="1" i="1" dirty="0">
                <a:solidFill>
                  <a:srgbClr val="2D2D8A"/>
                </a:solidFill>
                <a:latin typeface="Calibri" panose="020F0502020204030204" pitchFamily="34" charset="0"/>
                <a:ea typeface="Calibri" panose="020F0502020204030204" pitchFamily="34" charset="0"/>
                <a:cs typeface="Calibri" panose="020F0502020204030204" pitchFamily="34" charset="0"/>
              </a:rPr>
              <a:t>“Count it all joy, my brothers, when you meet trials of various kinds, for you know that the testing of your faith produces steadfastness. And let steadfastness have its full effect, that you may be perfect and complete, lacking in nothing.” </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Jas. 1:2-3</a:t>
            </a:r>
          </a:p>
        </p:txBody>
      </p:sp>
      <p:sp>
        <p:nvSpPr>
          <p:cNvPr id="4" name="TextBox 3">
            <a:extLst>
              <a:ext uri="{FF2B5EF4-FFF2-40B4-BE49-F238E27FC236}">
                <a16:creationId xmlns:a16="http://schemas.microsoft.com/office/drawing/2014/main" id="{88790D27-6E55-2F8B-728D-7D94282A199B}"/>
              </a:ext>
            </a:extLst>
          </p:cNvPr>
          <p:cNvSpPr txBox="1"/>
          <p:nvPr/>
        </p:nvSpPr>
        <p:spPr>
          <a:xfrm>
            <a:off x="1086945" y="2043137"/>
            <a:ext cx="11272345" cy="1569660"/>
          </a:xfrm>
          <a:prstGeom prst="rect">
            <a:avLst/>
          </a:prstGeom>
          <a:noFill/>
        </p:spPr>
        <p:txBody>
          <a:bodyPr wrap="square" rtlCol="0">
            <a:spAutoFit/>
          </a:bodyPr>
          <a:lstStyle/>
          <a:p>
            <a:r>
              <a:rPr lang="en-US" sz="3200" b="1" i="1" dirty="0">
                <a:solidFill>
                  <a:srgbClr val="2D2D8A"/>
                </a:solidFill>
                <a:latin typeface="Calibri" panose="020F0502020204030204" pitchFamily="34" charset="0"/>
                <a:ea typeface="Calibri" panose="020F0502020204030204" pitchFamily="34" charset="0"/>
                <a:cs typeface="Calibri" panose="020F0502020204030204" pitchFamily="34" charset="0"/>
              </a:rPr>
              <a:t>“Beloved, do not be surprised at the fiery trial when it comes upon you to test you, as though something strange were happening to you.” </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1 Peter 4:12</a:t>
            </a:r>
          </a:p>
        </p:txBody>
      </p:sp>
      <p:sp>
        <p:nvSpPr>
          <p:cNvPr id="6" name="TextBox 5">
            <a:extLst>
              <a:ext uri="{FF2B5EF4-FFF2-40B4-BE49-F238E27FC236}">
                <a16:creationId xmlns:a16="http://schemas.microsoft.com/office/drawing/2014/main" id="{957BA625-24D3-7F76-6898-25572D82794C}"/>
              </a:ext>
            </a:extLst>
          </p:cNvPr>
          <p:cNvSpPr txBox="1"/>
          <p:nvPr/>
        </p:nvSpPr>
        <p:spPr>
          <a:xfrm>
            <a:off x="1086945" y="834968"/>
            <a:ext cx="11272345" cy="1077218"/>
          </a:xfrm>
          <a:prstGeom prst="rect">
            <a:avLst/>
          </a:prstGeom>
          <a:noFill/>
        </p:spPr>
        <p:txBody>
          <a:bodyPr wrap="square" rtlCol="0">
            <a:spAutoFit/>
          </a:bodyPr>
          <a:lstStyle/>
          <a:p>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To accomplish anything worthwhile requires working through trials and conflicts. </a:t>
            </a:r>
          </a:p>
        </p:txBody>
      </p:sp>
      <p:sp>
        <p:nvSpPr>
          <p:cNvPr id="7" name="TextBox 6">
            <a:extLst>
              <a:ext uri="{FF2B5EF4-FFF2-40B4-BE49-F238E27FC236}">
                <a16:creationId xmlns:a16="http://schemas.microsoft.com/office/drawing/2014/main" id="{59292E63-AE7C-4B75-760F-6B6BB983A45E}"/>
              </a:ext>
            </a:extLst>
          </p:cNvPr>
          <p:cNvSpPr txBox="1"/>
          <p:nvPr/>
        </p:nvSpPr>
        <p:spPr>
          <a:xfrm>
            <a:off x="1008114" y="1912186"/>
            <a:ext cx="11272346" cy="6001643"/>
          </a:xfrm>
          <a:prstGeom prst="rect">
            <a:avLst/>
          </a:prstGeom>
          <a:solidFill>
            <a:schemeClr val="bg1"/>
          </a:solidFill>
        </p:spPr>
        <p:txBody>
          <a:bodyPr wrap="square" rtlCol="0">
            <a:spAutoFit/>
          </a:bodyPr>
          <a:lstStyle/>
          <a:p>
            <a:r>
              <a:rPr lang="en-US" sz="3200" b="1" dirty="0">
                <a:solidFill>
                  <a:srgbClr val="2D2D8A"/>
                </a:solidFill>
              </a:rPr>
              <a:t>“As a pastor I have spoken to thousands of couples...I’ve heard them say over and over, “Love shouldn’t be this hard; it should come naturally.” In response, I always say something like, “Why believe that? Would someone who wants to play professional baseball say, ‘It shouldn’t be so hard to hit a fastball?’ Would someone who wants to write the greatest American novel of her generation say, ‘It shouldn’t be hard to create believable characters and compelling narrative?’” The understandable retort is, “But this is not baseball or literature. This is love. Love should just come naturally if two people are compatible, if they are truly soul mates.” The Christian answer to this is that no two people are ‘compatible’.</a:t>
            </a:r>
            <a:r>
              <a:rPr lang="en-US" sz="2800" b="1" dirty="0">
                <a:solidFill>
                  <a:srgbClr val="2D2D8A"/>
                </a:solidFill>
              </a:rPr>
              <a:t>” </a:t>
            </a:r>
            <a:r>
              <a:rPr lang="en-US" sz="2800" dirty="0"/>
              <a:t>– Tim Keller, </a:t>
            </a:r>
            <a:r>
              <a:rPr lang="en-US" sz="2800" i="1" dirty="0"/>
              <a:t>The Meaning of Marriage</a:t>
            </a:r>
            <a:endParaRPr lang="en-US" sz="2800" b="1" dirty="0"/>
          </a:p>
        </p:txBody>
      </p:sp>
    </p:spTree>
    <p:extLst>
      <p:ext uri="{BB962C8B-B14F-4D97-AF65-F5344CB8AC3E}">
        <p14:creationId xmlns:p14="http://schemas.microsoft.com/office/powerpoint/2010/main" val="561591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7E5C7BF-B5F1-2501-725A-56846C3B8860}"/>
              </a:ext>
            </a:extLst>
          </p:cNvPr>
          <p:cNvSpPr>
            <a:spLocks noGrp="1" noChangeArrowheads="1"/>
          </p:cNvSpPr>
          <p:nvPr>
            <p:ph type="body" idx="1"/>
          </p:nvPr>
        </p:nvSpPr>
        <p:spPr>
          <a:xfrm>
            <a:off x="758613" y="2926080"/>
            <a:ext cx="11921067" cy="6502400"/>
          </a:xfrm>
        </p:spPr>
        <p:txBody>
          <a:bodyPr/>
          <a:lstStyle/>
          <a:p>
            <a:r>
              <a:rPr lang="en-US" altLang="en-US">
                <a:solidFill>
                  <a:schemeClr val="hlink"/>
                </a:solidFill>
              </a:rPr>
              <a:t>Start with Heart: Stay focused on what you REALLY want.</a:t>
            </a:r>
          </a:p>
          <a:p>
            <a:r>
              <a:rPr lang="en-US" altLang="en-US" b="1">
                <a:solidFill>
                  <a:srgbClr val="003399"/>
                </a:solidFill>
              </a:rPr>
              <a:t>Learn to Look: Notice when safety is at risk.</a:t>
            </a:r>
          </a:p>
        </p:txBody>
      </p:sp>
      <p:sp>
        <p:nvSpPr>
          <p:cNvPr id="36867" name="Text Box 3">
            <a:extLst>
              <a:ext uri="{FF2B5EF4-FFF2-40B4-BE49-F238E27FC236}">
                <a16:creationId xmlns:a16="http://schemas.microsoft.com/office/drawing/2014/main" id="{56FF493C-2468-F49F-6E32-20B4879EA9E1}"/>
              </a:ext>
            </a:extLst>
          </p:cNvPr>
          <p:cNvSpPr txBox="1">
            <a:spLocks noChangeArrowheads="1"/>
          </p:cNvSpPr>
          <p:nvPr/>
        </p:nvSpPr>
        <p:spPr bwMode="auto">
          <a:xfrm>
            <a:off x="541867" y="433494"/>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Crucial Conversations</a:t>
            </a:r>
            <a:r>
              <a:rPr lang="en-US" altLang="en-US" sz="5120" u="sng"/>
              <a:t> </a:t>
            </a:r>
          </a:p>
          <a:p>
            <a:pPr algn="ctr">
              <a:spcBef>
                <a:spcPct val="50000"/>
              </a:spcBef>
            </a:pPr>
            <a:r>
              <a:rPr lang="en-US" altLang="en-US" sz="5120" u="sng"/>
              <a:t> </a:t>
            </a:r>
            <a:r>
              <a:rPr lang="en-US" altLang="en-US" sz="4551" u="sng"/>
              <a:t>Four (Biblical) Principles That Will Help</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414C593-C42F-EF9D-A00F-E0AC83A033E4}"/>
              </a:ext>
            </a:extLst>
          </p:cNvPr>
          <p:cNvSpPr>
            <a:spLocks noGrp="1" noChangeArrowheads="1"/>
          </p:cNvSpPr>
          <p:nvPr>
            <p:ph type="body" idx="1"/>
          </p:nvPr>
        </p:nvSpPr>
        <p:spPr>
          <a:xfrm>
            <a:off x="216747" y="3034453"/>
            <a:ext cx="12462933" cy="1842347"/>
          </a:xfrm>
        </p:spPr>
        <p:txBody>
          <a:bodyPr/>
          <a:lstStyle/>
          <a:p>
            <a:pPr>
              <a:buFontTx/>
              <a:buNone/>
            </a:pPr>
            <a:r>
              <a:rPr lang="en-US" altLang="en-US" sz="3600" dirty="0">
                <a:solidFill>
                  <a:schemeClr val="tx2"/>
                </a:solidFill>
              </a:rPr>
              <a:t>Proverbs 15:28. ”</a:t>
            </a:r>
            <a:r>
              <a:rPr lang="en-US" altLang="en-US" sz="3600" dirty="0">
                <a:solidFill>
                  <a:srgbClr val="003399"/>
                </a:solidFill>
              </a:rPr>
              <a:t>The heart of the righteous ponders how to answer, But the mouth of the wicked pours out evil things.”</a:t>
            </a:r>
            <a:br>
              <a:rPr lang="en-US" altLang="en-US" sz="3600" dirty="0">
                <a:solidFill>
                  <a:srgbClr val="003399"/>
                </a:solidFill>
              </a:rPr>
            </a:br>
            <a:endParaRPr lang="en-US" altLang="en-US" sz="3600" dirty="0">
              <a:solidFill>
                <a:srgbClr val="003399"/>
              </a:solidFill>
            </a:endParaRPr>
          </a:p>
        </p:txBody>
      </p:sp>
      <p:sp>
        <p:nvSpPr>
          <p:cNvPr id="41987" name="Text Box 3">
            <a:extLst>
              <a:ext uri="{FF2B5EF4-FFF2-40B4-BE49-F238E27FC236}">
                <a16:creationId xmlns:a16="http://schemas.microsoft.com/office/drawing/2014/main" id="{4E5C2C63-9A71-6EC1-7647-68AC66B54F94}"/>
              </a:ext>
            </a:extLst>
          </p:cNvPr>
          <p:cNvSpPr txBox="1">
            <a:spLocks noChangeArrowheads="1"/>
          </p:cNvSpPr>
          <p:nvPr/>
        </p:nvSpPr>
        <p:spPr bwMode="auto">
          <a:xfrm>
            <a:off x="541867" y="433493"/>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Learn to Look</a:t>
            </a:r>
            <a:r>
              <a:rPr lang="en-US" altLang="en-US" sz="5120" u="sng"/>
              <a:t> </a:t>
            </a:r>
          </a:p>
          <a:p>
            <a:pPr algn="ctr">
              <a:spcBef>
                <a:spcPct val="50000"/>
              </a:spcBef>
            </a:pPr>
            <a:r>
              <a:rPr lang="en-US" altLang="en-US" sz="5120" u="sng"/>
              <a:t> </a:t>
            </a:r>
            <a:r>
              <a:rPr lang="en-US" altLang="en-US" sz="4551" u="sng"/>
              <a:t>Noticing When Safety is at Risk</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DCD83F3-9691-56FF-84BC-9976712DFABD}"/>
              </a:ext>
            </a:extLst>
          </p:cNvPr>
          <p:cNvSpPr>
            <a:spLocks noGrp="1" noChangeArrowheads="1"/>
          </p:cNvSpPr>
          <p:nvPr>
            <p:ph type="body" idx="1"/>
          </p:nvPr>
        </p:nvSpPr>
        <p:spPr>
          <a:xfrm>
            <a:off x="650239" y="1517226"/>
            <a:ext cx="11921067" cy="6719147"/>
          </a:xfrm>
        </p:spPr>
        <p:txBody>
          <a:bodyPr/>
          <a:lstStyle/>
          <a:p>
            <a:pPr>
              <a:lnSpc>
                <a:spcPct val="90000"/>
              </a:lnSpc>
              <a:spcBef>
                <a:spcPts val="1200"/>
              </a:spcBef>
            </a:pPr>
            <a:r>
              <a:rPr lang="en-US" altLang="en-US" sz="3600" dirty="0">
                <a:solidFill>
                  <a:srgbClr val="003399"/>
                </a:solidFill>
              </a:rPr>
              <a:t>Look for Signs that a Conversation is Turning “Critical” (Safety at Risk)</a:t>
            </a:r>
          </a:p>
          <a:p>
            <a:pPr lvl="1">
              <a:lnSpc>
                <a:spcPct val="90000"/>
              </a:lnSpc>
              <a:spcBef>
                <a:spcPts val="1200"/>
              </a:spcBef>
            </a:pPr>
            <a:r>
              <a:rPr lang="en-US" altLang="en-US" sz="3600" dirty="0">
                <a:solidFill>
                  <a:srgbClr val="003399"/>
                </a:solidFill>
              </a:rPr>
              <a:t>In Others</a:t>
            </a:r>
          </a:p>
          <a:p>
            <a:pPr lvl="1">
              <a:lnSpc>
                <a:spcPct val="90000"/>
              </a:lnSpc>
              <a:spcBef>
                <a:spcPts val="1200"/>
              </a:spcBef>
            </a:pPr>
            <a:r>
              <a:rPr lang="en-US" altLang="en-US" sz="3600" dirty="0">
                <a:solidFill>
                  <a:srgbClr val="003399"/>
                </a:solidFill>
              </a:rPr>
              <a:t>In Yourself</a:t>
            </a:r>
          </a:p>
          <a:p>
            <a:pPr lvl="1">
              <a:lnSpc>
                <a:spcPct val="90000"/>
              </a:lnSpc>
              <a:spcBef>
                <a:spcPts val="1200"/>
              </a:spcBef>
            </a:pPr>
            <a:r>
              <a:rPr lang="en-US" altLang="en-US" sz="3600" dirty="0">
                <a:solidFill>
                  <a:srgbClr val="003399"/>
                </a:solidFill>
              </a:rPr>
              <a:t>Signs can be emotional, physical, or behavioral</a:t>
            </a:r>
          </a:p>
          <a:p>
            <a:pPr>
              <a:lnSpc>
                <a:spcPct val="90000"/>
              </a:lnSpc>
              <a:spcBef>
                <a:spcPts val="1200"/>
              </a:spcBef>
            </a:pPr>
            <a:r>
              <a:rPr lang="en-US" altLang="en-US" sz="3600" dirty="0">
                <a:solidFill>
                  <a:srgbClr val="003399"/>
                </a:solidFill>
              </a:rPr>
              <a:t>Safety Can Be at Risk Due to:</a:t>
            </a:r>
          </a:p>
          <a:p>
            <a:pPr lvl="1">
              <a:lnSpc>
                <a:spcPct val="90000"/>
              </a:lnSpc>
              <a:spcBef>
                <a:spcPts val="1200"/>
              </a:spcBef>
            </a:pPr>
            <a:r>
              <a:rPr lang="en-US" altLang="en-US" sz="3600" dirty="0">
                <a:solidFill>
                  <a:srgbClr val="003399"/>
                </a:solidFill>
              </a:rPr>
              <a:t>Silence (Withdrawing, Avoiding, Masking)</a:t>
            </a:r>
          </a:p>
          <a:p>
            <a:pPr lvl="1">
              <a:lnSpc>
                <a:spcPct val="90000"/>
              </a:lnSpc>
              <a:spcBef>
                <a:spcPts val="1200"/>
              </a:spcBef>
            </a:pPr>
            <a:r>
              <a:rPr lang="en-US" altLang="en-US" sz="3600" dirty="0">
                <a:solidFill>
                  <a:srgbClr val="003399"/>
                </a:solidFill>
              </a:rPr>
              <a:t>“Violence” (Controlling, Labeling, Attacking)</a:t>
            </a:r>
          </a:p>
          <a:p>
            <a:pPr>
              <a:lnSpc>
                <a:spcPct val="90000"/>
              </a:lnSpc>
              <a:spcBef>
                <a:spcPts val="1200"/>
              </a:spcBef>
            </a:pPr>
            <a:r>
              <a:rPr lang="en-US" altLang="en-US" sz="3600" dirty="0">
                <a:solidFill>
                  <a:srgbClr val="003399"/>
                </a:solidFill>
              </a:rPr>
              <a:t>Pay Attention to Content and Conditions</a:t>
            </a:r>
          </a:p>
        </p:txBody>
      </p:sp>
      <p:sp>
        <p:nvSpPr>
          <p:cNvPr id="43011" name="Text Box 3">
            <a:extLst>
              <a:ext uri="{FF2B5EF4-FFF2-40B4-BE49-F238E27FC236}">
                <a16:creationId xmlns:a16="http://schemas.microsoft.com/office/drawing/2014/main" id="{940E32D4-1415-8D58-16A4-EC298C5FF51E}"/>
              </a:ext>
            </a:extLst>
          </p:cNvPr>
          <p:cNvSpPr txBox="1">
            <a:spLocks noChangeArrowheads="1"/>
          </p:cNvSpPr>
          <p:nvPr/>
        </p:nvSpPr>
        <p:spPr bwMode="auto">
          <a:xfrm>
            <a:off x="541867" y="433493"/>
            <a:ext cx="12137813"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Learn to Look</a:t>
            </a:r>
            <a:r>
              <a:rPr lang="en-US" altLang="en-US" sz="5120" u="sng"/>
              <a:t> </a:t>
            </a:r>
            <a:endParaRPr lang="en-US" altLang="en-US" sz="4551" u="sng"/>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2DA5C50-BC2A-FD23-6E99-5F2850D1C852}"/>
              </a:ext>
            </a:extLst>
          </p:cNvPr>
          <p:cNvSpPr>
            <a:spLocks noGrp="1" noChangeArrowheads="1"/>
          </p:cNvSpPr>
          <p:nvPr>
            <p:ph type="body" idx="1"/>
          </p:nvPr>
        </p:nvSpPr>
        <p:spPr>
          <a:xfrm>
            <a:off x="758613" y="2926080"/>
            <a:ext cx="11921067" cy="6502400"/>
          </a:xfrm>
        </p:spPr>
        <p:txBody>
          <a:bodyPr/>
          <a:lstStyle/>
          <a:p>
            <a:r>
              <a:rPr lang="en-US" altLang="en-US">
                <a:solidFill>
                  <a:schemeClr val="hlink"/>
                </a:solidFill>
              </a:rPr>
              <a:t>Start with Heart: Stay focused on what you REALLY want.</a:t>
            </a:r>
          </a:p>
          <a:p>
            <a:r>
              <a:rPr lang="en-US" altLang="en-US">
                <a:solidFill>
                  <a:schemeClr val="hlink"/>
                </a:solidFill>
              </a:rPr>
              <a:t>Learn to Look: Notice when safety is at risk.</a:t>
            </a:r>
          </a:p>
          <a:p>
            <a:r>
              <a:rPr lang="en-US" altLang="en-US" b="1">
                <a:solidFill>
                  <a:srgbClr val="003399"/>
                </a:solidFill>
              </a:rPr>
              <a:t>Make it Safe:  If you make it safe, you can talk about almost anything.</a:t>
            </a:r>
          </a:p>
        </p:txBody>
      </p:sp>
      <p:sp>
        <p:nvSpPr>
          <p:cNvPr id="37891" name="Text Box 3">
            <a:extLst>
              <a:ext uri="{FF2B5EF4-FFF2-40B4-BE49-F238E27FC236}">
                <a16:creationId xmlns:a16="http://schemas.microsoft.com/office/drawing/2014/main" id="{3D3276CC-0663-28D0-154B-CC02BEA1614B}"/>
              </a:ext>
            </a:extLst>
          </p:cNvPr>
          <p:cNvSpPr txBox="1">
            <a:spLocks noChangeArrowheads="1"/>
          </p:cNvSpPr>
          <p:nvPr/>
        </p:nvSpPr>
        <p:spPr bwMode="auto">
          <a:xfrm>
            <a:off x="541867" y="433494"/>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Crucial Conversations</a:t>
            </a:r>
            <a:r>
              <a:rPr lang="en-US" altLang="en-US" sz="5120" u="sng"/>
              <a:t> </a:t>
            </a:r>
          </a:p>
          <a:p>
            <a:pPr algn="ctr">
              <a:spcBef>
                <a:spcPct val="50000"/>
              </a:spcBef>
            </a:pPr>
            <a:r>
              <a:rPr lang="en-US" altLang="en-US" sz="5120" u="sng"/>
              <a:t> </a:t>
            </a:r>
            <a:r>
              <a:rPr lang="en-US" altLang="en-US" sz="4551" u="sng"/>
              <a:t>Four (Biblical) Principles That Will Help</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1876CDF-66F7-405A-74D1-7B5F4EAE727D}"/>
              </a:ext>
            </a:extLst>
          </p:cNvPr>
          <p:cNvSpPr>
            <a:spLocks noGrp="1" noChangeArrowheads="1"/>
          </p:cNvSpPr>
          <p:nvPr>
            <p:ph type="body" idx="1"/>
          </p:nvPr>
        </p:nvSpPr>
        <p:spPr>
          <a:xfrm>
            <a:off x="866987" y="2882053"/>
            <a:ext cx="11375813" cy="2237217"/>
          </a:xfrm>
        </p:spPr>
        <p:txBody>
          <a:bodyPr/>
          <a:lstStyle/>
          <a:p>
            <a:pPr>
              <a:buFontTx/>
              <a:buNone/>
            </a:pPr>
            <a:r>
              <a:rPr lang="en-US" altLang="en-US" sz="3600" dirty="0">
                <a:solidFill>
                  <a:schemeClr val="tx2"/>
                </a:solidFill>
              </a:rPr>
              <a:t>Genesis 13:8. </a:t>
            </a:r>
            <a:r>
              <a:rPr lang="en-US" altLang="en-US" sz="3600" dirty="0">
                <a:solidFill>
                  <a:srgbClr val="003399"/>
                </a:solidFill>
              </a:rPr>
              <a:t>”So, Abram said to Lot, "Please let there be no strife between you and me, nor between my herdsmen and your herdsmen, </a:t>
            </a:r>
            <a:r>
              <a:rPr lang="en-US" altLang="en-US" sz="3600" u="sng" dirty="0">
                <a:solidFill>
                  <a:srgbClr val="003399"/>
                </a:solidFill>
              </a:rPr>
              <a:t>for we are brothers.”</a:t>
            </a:r>
          </a:p>
        </p:txBody>
      </p:sp>
      <p:sp>
        <p:nvSpPr>
          <p:cNvPr id="44035" name="Text Box 3">
            <a:extLst>
              <a:ext uri="{FF2B5EF4-FFF2-40B4-BE49-F238E27FC236}">
                <a16:creationId xmlns:a16="http://schemas.microsoft.com/office/drawing/2014/main" id="{799A4E0B-135F-6B88-9D0E-6E12D17997F6}"/>
              </a:ext>
            </a:extLst>
          </p:cNvPr>
          <p:cNvSpPr txBox="1">
            <a:spLocks noChangeArrowheads="1"/>
          </p:cNvSpPr>
          <p:nvPr/>
        </p:nvSpPr>
        <p:spPr bwMode="auto">
          <a:xfrm>
            <a:off x="541867" y="433493"/>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Make it Safe</a:t>
            </a:r>
            <a:r>
              <a:rPr lang="en-US" altLang="en-US" sz="5120" u="sng"/>
              <a:t> </a:t>
            </a:r>
          </a:p>
          <a:p>
            <a:pPr algn="ctr">
              <a:spcBef>
                <a:spcPct val="50000"/>
              </a:spcBef>
            </a:pPr>
            <a:r>
              <a:rPr lang="en-US" altLang="en-US" sz="5120" u="sng"/>
              <a:t> </a:t>
            </a:r>
            <a:r>
              <a:rPr lang="en-US" altLang="en-US" sz="4551" u="sng"/>
              <a:t>Can I Talk About Almost Anything?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F4A28EB-DF69-B997-A539-8A44CCD49A11}"/>
              </a:ext>
            </a:extLst>
          </p:cNvPr>
          <p:cNvSpPr>
            <a:spLocks noGrp="1" noChangeArrowheads="1"/>
          </p:cNvSpPr>
          <p:nvPr>
            <p:ph type="body" idx="1"/>
          </p:nvPr>
        </p:nvSpPr>
        <p:spPr>
          <a:xfrm>
            <a:off x="379306" y="2600960"/>
            <a:ext cx="12462933" cy="5442374"/>
          </a:xfrm>
        </p:spPr>
        <p:txBody>
          <a:bodyPr/>
          <a:lstStyle/>
          <a:p>
            <a:pPr>
              <a:spcBef>
                <a:spcPts val="1200"/>
              </a:spcBef>
            </a:pPr>
            <a:r>
              <a:rPr lang="en-US" altLang="en-US" sz="3600" dirty="0">
                <a:solidFill>
                  <a:srgbClr val="003399"/>
                </a:solidFill>
              </a:rPr>
              <a:t>Mutual Purpose</a:t>
            </a:r>
          </a:p>
          <a:p>
            <a:pPr lvl="1">
              <a:spcBef>
                <a:spcPts val="1200"/>
              </a:spcBef>
            </a:pPr>
            <a:r>
              <a:rPr lang="en-US" altLang="en-US" sz="3600" dirty="0">
                <a:solidFill>
                  <a:srgbClr val="003399"/>
                </a:solidFill>
              </a:rPr>
              <a:t>The reason to talk in the first place</a:t>
            </a:r>
          </a:p>
          <a:p>
            <a:pPr lvl="1">
              <a:spcBef>
                <a:spcPts val="1200"/>
              </a:spcBef>
            </a:pPr>
            <a:r>
              <a:rPr lang="en-US" altLang="en-US" sz="3600" dirty="0">
                <a:solidFill>
                  <a:srgbClr val="003399"/>
                </a:solidFill>
              </a:rPr>
              <a:t>You must know that I care about your goals</a:t>
            </a:r>
          </a:p>
          <a:p>
            <a:pPr lvl="1">
              <a:spcBef>
                <a:spcPts val="1200"/>
              </a:spcBef>
            </a:pPr>
            <a:r>
              <a:rPr lang="en-US" altLang="en-US" sz="3600" dirty="0">
                <a:solidFill>
                  <a:srgbClr val="003399"/>
                </a:solidFill>
              </a:rPr>
              <a:t>We are brothers!</a:t>
            </a:r>
          </a:p>
          <a:p>
            <a:pPr>
              <a:spcBef>
                <a:spcPts val="1200"/>
              </a:spcBef>
            </a:pPr>
            <a:r>
              <a:rPr lang="en-US" altLang="en-US" sz="3600" dirty="0">
                <a:solidFill>
                  <a:srgbClr val="003399"/>
                </a:solidFill>
              </a:rPr>
              <a:t>Mutual Respect</a:t>
            </a:r>
          </a:p>
          <a:p>
            <a:pPr lvl="1">
              <a:spcBef>
                <a:spcPts val="1200"/>
              </a:spcBef>
            </a:pPr>
            <a:r>
              <a:rPr lang="en-US" altLang="en-US" sz="3600" dirty="0">
                <a:solidFill>
                  <a:srgbClr val="003399"/>
                </a:solidFill>
              </a:rPr>
              <a:t>Why we continue talking</a:t>
            </a:r>
          </a:p>
          <a:p>
            <a:pPr lvl="1">
              <a:spcBef>
                <a:spcPts val="1200"/>
              </a:spcBef>
            </a:pPr>
            <a:r>
              <a:rPr lang="en-US" altLang="en-US" sz="3600" dirty="0">
                <a:solidFill>
                  <a:srgbClr val="003399"/>
                </a:solidFill>
              </a:rPr>
              <a:t>You must know that I care about you as a person</a:t>
            </a:r>
          </a:p>
          <a:p>
            <a:pPr lvl="1">
              <a:spcBef>
                <a:spcPts val="1200"/>
              </a:spcBef>
            </a:pPr>
            <a:r>
              <a:rPr lang="en-US" altLang="en-US" sz="3600" dirty="0">
                <a:solidFill>
                  <a:srgbClr val="003399"/>
                </a:solidFill>
              </a:rPr>
              <a:t>Count others better than self! (Phil 2:3)</a:t>
            </a:r>
          </a:p>
        </p:txBody>
      </p:sp>
      <p:sp>
        <p:nvSpPr>
          <p:cNvPr id="45059" name="Text Box 3">
            <a:extLst>
              <a:ext uri="{FF2B5EF4-FFF2-40B4-BE49-F238E27FC236}">
                <a16:creationId xmlns:a16="http://schemas.microsoft.com/office/drawing/2014/main" id="{7A7BF67F-7359-7EB7-BC3E-D77436983786}"/>
              </a:ext>
            </a:extLst>
          </p:cNvPr>
          <p:cNvSpPr txBox="1">
            <a:spLocks noChangeArrowheads="1"/>
          </p:cNvSpPr>
          <p:nvPr/>
        </p:nvSpPr>
        <p:spPr bwMode="auto">
          <a:xfrm>
            <a:off x="541867" y="433494"/>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Make it Safe</a:t>
            </a:r>
            <a:r>
              <a:rPr lang="en-US" altLang="en-US" sz="5120" u="sng"/>
              <a:t> </a:t>
            </a:r>
          </a:p>
          <a:p>
            <a:pPr algn="ctr">
              <a:spcBef>
                <a:spcPct val="50000"/>
              </a:spcBef>
            </a:pPr>
            <a:r>
              <a:rPr lang="en-US" altLang="en-US" sz="5120" u="sng"/>
              <a:t> How </a:t>
            </a:r>
            <a:r>
              <a:rPr lang="en-US" altLang="en-US" sz="4551" u="sng"/>
              <a:t>Can I Talk About Almost Anything?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DC84BE7-0B9F-84BB-2768-B8B9D6684EBB}"/>
              </a:ext>
            </a:extLst>
          </p:cNvPr>
          <p:cNvSpPr>
            <a:spLocks noGrp="1" noChangeArrowheads="1"/>
          </p:cNvSpPr>
          <p:nvPr>
            <p:ph type="body" idx="1"/>
          </p:nvPr>
        </p:nvSpPr>
        <p:spPr>
          <a:xfrm>
            <a:off x="758613" y="2926080"/>
            <a:ext cx="11921067" cy="6502400"/>
          </a:xfrm>
        </p:spPr>
        <p:txBody>
          <a:bodyPr/>
          <a:lstStyle/>
          <a:p>
            <a:r>
              <a:rPr lang="en-US" altLang="en-US">
                <a:solidFill>
                  <a:schemeClr val="hlink"/>
                </a:solidFill>
              </a:rPr>
              <a:t>Start with Heart: Stay focused on what you REALLY want.</a:t>
            </a:r>
          </a:p>
          <a:p>
            <a:r>
              <a:rPr lang="en-US" altLang="en-US">
                <a:solidFill>
                  <a:schemeClr val="hlink"/>
                </a:solidFill>
              </a:rPr>
              <a:t>Learn to Look: Notice when safety is at risk.</a:t>
            </a:r>
          </a:p>
          <a:p>
            <a:r>
              <a:rPr lang="en-US" altLang="en-US">
                <a:solidFill>
                  <a:schemeClr val="hlink"/>
                </a:solidFill>
              </a:rPr>
              <a:t>Make it Safe:  If you make it safe, you can talk about almost anything.</a:t>
            </a:r>
          </a:p>
          <a:p>
            <a:r>
              <a:rPr lang="en-US" altLang="en-US" b="1">
                <a:solidFill>
                  <a:srgbClr val="003399"/>
                </a:solidFill>
              </a:rPr>
              <a:t>Master My Stories:  Watch out for clever stories we tell ourselves.  Take charge of our emotions.</a:t>
            </a:r>
          </a:p>
        </p:txBody>
      </p:sp>
      <p:sp>
        <p:nvSpPr>
          <p:cNvPr id="38915" name="Text Box 3">
            <a:extLst>
              <a:ext uri="{FF2B5EF4-FFF2-40B4-BE49-F238E27FC236}">
                <a16:creationId xmlns:a16="http://schemas.microsoft.com/office/drawing/2014/main" id="{FF924E82-5714-E612-52D2-38CCCE0FF06E}"/>
              </a:ext>
            </a:extLst>
          </p:cNvPr>
          <p:cNvSpPr txBox="1">
            <a:spLocks noChangeArrowheads="1"/>
          </p:cNvSpPr>
          <p:nvPr/>
        </p:nvSpPr>
        <p:spPr bwMode="auto">
          <a:xfrm>
            <a:off x="541867" y="433494"/>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Crucial Conversations</a:t>
            </a:r>
            <a:r>
              <a:rPr lang="en-US" altLang="en-US" sz="5120" u="sng"/>
              <a:t> </a:t>
            </a:r>
          </a:p>
          <a:p>
            <a:pPr algn="ctr">
              <a:spcBef>
                <a:spcPct val="50000"/>
              </a:spcBef>
            </a:pPr>
            <a:r>
              <a:rPr lang="en-US" altLang="en-US" sz="5120" u="sng"/>
              <a:t> </a:t>
            </a:r>
            <a:r>
              <a:rPr lang="en-US" altLang="en-US" sz="4551" u="sng"/>
              <a:t>Four (Biblical) Principles That Will Help</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8F6D9AD-7752-94C9-946B-BAFC3C04B76D}"/>
              </a:ext>
            </a:extLst>
          </p:cNvPr>
          <p:cNvSpPr>
            <a:spLocks noGrp="1" noChangeArrowheads="1"/>
          </p:cNvSpPr>
          <p:nvPr>
            <p:ph type="body" idx="1"/>
          </p:nvPr>
        </p:nvSpPr>
        <p:spPr>
          <a:xfrm>
            <a:off x="216747" y="3034454"/>
            <a:ext cx="12462933" cy="1351280"/>
          </a:xfrm>
        </p:spPr>
        <p:txBody>
          <a:bodyPr/>
          <a:lstStyle/>
          <a:p>
            <a:pPr>
              <a:buFontTx/>
              <a:buNone/>
            </a:pPr>
            <a:r>
              <a:rPr lang="en-US" altLang="en-US" sz="3600" dirty="0">
                <a:solidFill>
                  <a:schemeClr val="tx2"/>
                </a:solidFill>
              </a:rPr>
              <a:t>Proverbs 16:32. </a:t>
            </a:r>
            <a:r>
              <a:rPr lang="en-US" altLang="en-US" sz="3600" dirty="0">
                <a:solidFill>
                  <a:srgbClr val="003399"/>
                </a:solidFill>
              </a:rPr>
              <a:t>”He who is slow to anger is better than the mighty, </a:t>
            </a:r>
            <a:br>
              <a:rPr lang="en-US" altLang="en-US" sz="3600" dirty="0">
                <a:solidFill>
                  <a:srgbClr val="003399"/>
                </a:solidFill>
              </a:rPr>
            </a:br>
            <a:r>
              <a:rPr lang="en-US" altLang="en-US" sz="3600" dirty="0">
                <a:solidFill>
                  <a:srgbClr val="003399"/>
                </a:solidFill>
              </a:rPr>
              <a:t>And he who rules his spirit, than he who captures a city.”</a:t>
            </a:r>
            <a:br>
              <a:rPr lang="en-US" altLang="en-US" sz="3600" dirty="0">
                <a:solidFill>
                  <a:srgbClr val="003399"/>
                </a:solidFill>
              </a:rPr>
            </a:br>
            <a:endParaRPr lang="en-US" altLang="en-US" sz="3600" u="sng" dirty="0">
              <a:solidFill>
                <a:srgbClr val="003399"/>
              </a:solidFill>
            </a:endParaRPr>
          </a:p>
        </p:txBody>
      </p:sp>
      <p:sp>
        <p:nvSpPr>
          <p:cNvPr id="46083" name="Text Box 3">
            <a:extLst>
              <a:ext uri="{FF2B5EF4-FFF2-40B4-BE49-F238E27FC236}">
                <a16:creationId xmlns:a16="http://schemas.microsoft.com/office/drawing/2014/main" id="{785E1F46-C836-C8F7-7D44-D677A266E622}"/>
              </a:ext>
            </a:extLst>
          </p:cNvPr>
          <p:cNvSpPr txBox="1">
            <a:spLocks noChangeArrowheads="1"/>
          </p:cNvSpPr>
          <p:nvPr/>
        </p:nvSpPr>
        <p:spPr bwMode="auto">
          <a:xfrm>
            <a:off x="541867" y="433493"/>
            <a:ext cx="12137813" cy="22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258" b="1" u="sng">
                <a:solidFill>
                  <a:srgbClr val="CC3300"/>
                </a:solidFill>
              </a:rPr>
              <a:t>Master My Stories</a:t>
            </a:r>
            <a:r>
              <a:rPr lang="en-US" altLang="en-US" sz="5120" u="sng"/>
              <a:t> </a:t>
            </a:r>
          </a:p>
          <a:p>
            <a:pPr algn="ctr">
              <a:spcBef>
                <a:spcPct val="50000"/>
              </a:spcBef>
            </a:pPr>
            <a:r>
              <a:rPr lang="en-US" altLang="en-US" sz="5120" u="sng"/>
              <a:t> </a:t>
            </a:r>
            <a:r>
              <a:rPr lang="en-US" altLang="en-US" sz="4551" u="sng"/>
              <a:t>Take Charge of My Emotions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738478-BFDB-BF1D-7028-25D606109146}"/>
              </a:ext>
            </a:extLst>
          </p:cNvPr>
          <p:cNvSpPr>
            <a:spLocks noGrp="1" noChangeArrowheads="1"/>
          </p:cNvSpPr>
          <p:nvPr>
            <p:ph type="title"/>
          </p:nvPr>
        </p:nvSpPr>
        <p:spPr>
          <a:xfrm>
            <a:off x="2492587" y="758613"/>
            <a:ext cx="8128000" cy="1625600"/>
          </a:xfrm>
        </p:spPr>
        <p:txBody>
          <a:bodyPr/>
          <a:lstStyle/>
          <a:p>
            <a:r>
              <a:rPr lang="en-US" altLang="en-US" sz="6827"/>
              <a:t>Master My Stories</a:t>
            </a:r>
            <a:r>
              <a:rPr lang="en-US" altLang="en-US" sz="5689"/>
              <a:t> Roots of an Emotion</a:t>
            </a:r>
          </a:p>
        </p:txBody>
      </p:sp>
      <p:sp>
        <p:nvSpPr>
          <p:cNvPr id="14339" name="AutoShape 3">
            <a:extLst>
              <a:ext uri="{FF2B5EF4-FFF2-40B4-BE49-F238E27FC236}">
                <a16:creationId xmlns:a16="http://schemas.microsoft.com/office/drawing/2014/main" id="{23875FE8-B20F-6014-80B9-E8BDDC50EA5D}"/>
              </a:ext>
            </a:extLst>
          </p:cNvPr>
          <p:cNvSpPr>
            <a:spLocks noChangeArrowheads="1"/>
          </p:cNvSpPr>
          <p:nvPr/>
        </p:nvSpPr>
        <p:spPr bwMode="auto">
          <a:xfrm>
            <a:off x="3467947" y="3467947"/>
            <a:ext cx="2384213" cy="2275840"/>
          </a:xfrm>
          <a:prstGeom prst="homePlate">
            <a:avLst>
              <a:gd name="adj" fmla="val 2619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14341" name="AutoShape 5">
            <a:extLst>
              <a:ext uri="{FF2B5EF4-FFF2-40B4-BE49-F238E27FC236}">
                <a16:creationId xmlns:a16="http://schemas.microsoft.com/office/drawing/2014/main" id="{4C2E5488-F813-5EB8-EF3E-EC5D77EF51BB}"/>
              </a:ext>
            </a:extLst>
          </p:cNvPr>
          <p:cNvSpPr>
            <a:spLocks noChangeArrowheads="1"/>
          </p:cNvSpPr>
          <p:nvPr/>
        </p:nvSpPr>
        <p:spPr bwMode="auto">
          <a:xfrm>
            <a:off x="5743787" y="3467947"/>
            <a:ext cx="2817707" cy="2275840"/>
          </a:xfrm>
          <a:prstGeom prst="chevron">
            <a:avLst>
              <a:gd name="adj" fmla="val 3095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14343" name="AutoShape 7">
            <a:extLst>
              <a:ext uri="{FF2B5EF4-FFF2-40B4-BE49-F238E27FC236}">
                <a16:creationId xmlns:a16="http://schemas.microsoft.com/office/drawing/2014/main" id="{91C82A3E-75BA-32DA-1E09-276D11E2163B}"/>
              </a:ext>
            </a:extLst>
          </p:cNvPr>
          <p:cNvSpPr>
            <a:spLocks noChangeArrowheads="1"/>
          </p:cNvSpPr>
          <p:nvPr/>
        </p:nvSpPr>
        <p:spPr bwMode="auto">
          <a:xfrm>
            <a:off x="8236373" y="3467947"/>
            <a:ext cx="2817707" cy="2275840"/>
          </a:xfrm>
          <a:prstGeom prst="chevron">
            <a:avLst>
              <a:gd name="adj" fmla="val 3095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14344" name="Text Box 8">
            <a:extLst>
              <a:ext uri="{FF2B5EF4-FFF2-40B4-BE49-F238E27FC236}">
                <a16:creationId xmlns:a16="http://schemas.microsoft.com/office/drawing/2014/main" id="{1CE44643-226D-3874-2156-B81F93D98EE7}"/>
              </a:ext>
            </a:extLst>
          </p:cNvPr>
          <p:cNvSpPr txBox="1">
            <a:spLocks noChangeArrowheads="1"/>
          </p:cNvSpPr>
          <p:nvPr/>
        </p:nvSpPr>
        <p:spPr bwMode="auto">
          <a:xfrm>
            <a:off x="3793067" y="4118188"/>
            <a:ext cx="1300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chemeClr val="bg1"/>
                </a:solidFill>
              </a:rPr>
              <a:t>See &amp; Hear</a:t>
            </a:r>
          </a:p>
        </p:txBody>
      </p:sp>
      <p:sp>
        <p:nvSpPr>
          <p:cNvPr id="14346" name="Text Box 10">
            <a:extLst>
              <a:ext uri="{FF2B5EF4-FFF2-40B4-BE49-F238E27FC236}">
                <a16:creationId xmlns:a16="http://schemas.microsoft.com/office/drawing/2014/main" id="{C575583D-C672-EE10-637D-D599426F0634}"/>
              </a:ext>
            </a:extLst>
          </p:cNvPr>
          <p:cNvSpPr txBox="1">
            <a:spLocks noChangeArrowheads="1"/>
          </p:cNvSpPr>
          <p:nvPr/>
        </p:nvSpPr>
        <p:spPr bwMode="auto">
          <a:xfrm>
            <a:off x="6177281" y="4118187"/>
            <a:ext cx="19507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a:solidFill>
                  <a:schemeClr val="bg1"/>
                </a:solidFill>
              </a:rPr>
              <a:t>Feel Emotion</a:t>
            </a:r>
          </a:p>
        </p:txBody>
      </p:sp>
      <p:sp>
        <p:nvSpPr>
          <p:cNvPr id="14347" name="Text Box 11">
            <a:extLst>
              <a:ext uri="{FF2B5EF4-FFF2-40B4-BE49-F238E27FC236}">
                <a16:creationId xmlns:a16="http://schemas.microsoft.com/office/drawing/2014/main" id="{E1EBE6CF-B167-B160-EFDB-9B30F1EBC4C3}"/>
              </a:ext>
            </a:extLst>
          </p:cNvPr>
          <p:cNvSpPr txBox="1">
            <a:spLocks noChangeArrowheads="1"/>
          </p:cNvSpPr>
          <p:nvPr/>
        </p:nvSpPr>
        <p:spPr bwMode="auto">
          <a:xfrm>
            <a:off x="9211733" y="4334934"/>
            <a:ext cx="9753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chemeClr val="bg1"/>
                </a:solidFill>
              </a:rPr>
              <a:t>Act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72EAF7B-2620-15AE-0E86-F2AFE52B5D02}"/>
              </a:ext>
            </a:extLst>
          </p:cNvPr>
          <p:cNvSpPr>
            <a:spLocks noGrp="1" noChangeArrowheads="1"/>
          </p:cNvSpPr>
          <p:nvPr>
            <p:ph type="title"/>
          </p:nvPr>
        </p:nvSpPr>
        <p:spPr>
          <a:xfrm>
            <a:off x="2492587" y="758613"/>
            <a:ext cx="8128000" cy="1625600"/>
          </a:xfrm>
        </p:spPr>
        <p:txBody>
          <a:bodyPr/>
          <a:lstStyle/>
          <a:p>
            <a:r>
              <a:rPr lang="en-US" altLang="en-US" sz="6827"/>
              <a:t>Master My Stories</a:t>
            </a:r>
            <a:r>
              <a:rPr lang="en-US" altLang="en-US" sz="5689"/>
              <a:t> Roots of an Emotion</a:t>
            </a:r>
          </a:p>
        </p:txBody>
      </p:sp>
      <p:sp>
        <p:nvSpPr>
          <p:cNvPr id="47107" name="AutoShape 3">
            <a:extLst>
              <a:ext uri="{FF2B5EF4-FFF2-40B4-BE49-F238E27FC236}">
                <a16:creationId xmlns:a16="http://schemas.microsoft.com/office/drawing/2014/main" id="{AA982A30-DD1D-6453-24D6-CAFB3BF9C9ED}"/>
              </a:ext>
            </a:extLst>
          </p:cNvPr>
          <p:cNvSpPr>
            <a:spLocks noChangeArrowheads="1"/>
          </p:cNvSpPr>
          <p:nvPr/>
        </p:nvSpPr>
        <p:spPr bwMode="auto">
          <a:xfrm>
            <a:off x="1408854" y="3467947"/>
            <a:ext cx="2384213" cy="2275840"/>
          </a:xfrm>
          <a:prstGeom prst="homePlate">
            <a:avLst>
              <a:gd name="adj" fmla="val 2619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47108" name="AutoShape 4">
            <a:extLst>
              <a:ext uri="{FF2B5EF4-FFF2-40B4-BE49-F238E27FC236}">
                <a16:creationId xmlns:a16="http://schemas.microsoft.com/office/drawing/2014/main" id="{7B90B2BB-846A-BFAA-403F-B88E71E38D58}"/>
              </a:ext>
            </a:extLst>
          </p:cNvPr>
          <p:cNvSpPr>
            <a:spLocks noChangeArrowheads="1"/>
          </p:cNvSpPr>
          <p:nvPr/>
        </p:nvSpPr>
        <p:spPr bwMode="auto">
          <a:xfrm>
            <a:off x="3359574" y="3467947"/>
            <a:ext cx="2709333" cy="2275840"/>
          </a:xfrm>
          <a:prstGeom prst="chevron">
            <a:avLst>
              <a:gd name="adj" fmla="val 2976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47109" name="AutoShape 5">
            <a:extLst>
              <a:ext uri="{FF2B5EF4-FFF2-40B4-BE49-F238E27FC236}">
                <a16:creationId xmlns:a16="http://schemas.microsoft.com/office/drawing/2014/main" id="{5FBDA4BC-C9A6-FDBC-C562-9EC24D511D2F}"/>
              </a:ext>
            </a:extLst>
          </p:cNvPr>
          <p:cNvSpPr>
            <a:spLocks noChangeArrowheads="1"/>
          </p:cNvSpPr>
          <p:nvPr/>
        </p:nvSpPr>
        <p:spPr bwMode="auto">
          <a:xfrm>
            <a:off x="5743787" y="3467947"/>
            <a:ext cx="2817707" cy="2275840"/>
          </a:xfrm>
          <a:prstGeom prst="chevron">
            <a:avLst>
              <a:gd name="adj" fmla="val 3095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973"/>
          </a:p>
        </p:txBody>
      </p:sp>
      <p:sp>
        <p:nvSpPr>
          <p:cNvPr id="47110" name="AutoShape 6">
            <a:extLst>
              <a:ext uri="{FF2B5EF4-FFF2-40B4-BE49-F238E27FC236}">
                <a16:creationId xmlns:a16="http://schemas.microsoft.com/office/drawing/2014/main" id="{8E0302D6-AB14-A33E-064D-1CA1F0BBD866}"/>
              </a:ext>
            </a:extLst>
          </p:cNvPr>
          <p:cNvSpPr>
            <a:spLocks noChangeArrowheads="1"/>
          </p:cNvSpPr>
          <p:nvPr/>
        </p:nvSpPr>
        <p:spPr bwMode="auto">
          <a:xfrm>
            <a:off x="8236373" y="3467947"/>
            <a:ext cx="2817707" cy="2275840"/>
          </a:xfrm>
          <a:prstGeom prst="chevron">
            <a:avLst>
              <a:gd name="adj" fmla="val 3095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dirty="0">
              <a:solidFill>
                <a:schemeClr val="bg1"/>
              </a:solidFill>
            </a:endParaRPr>
          </a:p>
        </p:txBody>
      </p:sp>
      <p:sp>
        <p:nvSpPr>
          <p:cNvPr id="47111" name="Text Box 7">
            <a:extLst>
              <a:ext uri="{FF2B5EF4-FFF2-40B4-BE49-F238E27FC236}">
                <a16:creationId xmlns:a16="http://schemas.microsoft.com/office/drawing/2014/main" id="{2AE9E10B-AAAD-8A8E-8D0A-8C1F4365FB30}"/>
              </a:ext>
            </a:extLst>
          </p:cNvPr>
          <p:cNvSpPr txBox="1">
            <a:spLocks noChangeArrowheads="1"/>
          </p:cNvSpPr>
          <p:nvPr/>
        </p:nvSpPr>
        <p:spPr bwMode="auto">
          <a:xfrm>
            <a:off x="1842347" y="4118188"/>
            <a:ext cx="1300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solidFill>
                  <a:schemeClr val="bg1"/>
                </a:solidFill>
              </a:rPr>
              <a:t>See &amp; Hear</a:t>
            </a:r>
          </a:p>
        </p:txBody>
      </p:sp>
      <p:sp>
        <p:nvSpPr>
          <p:cNvPr id="47112" name="Text Box 8">
            <a:extLst>
              <a:ext uri="{FF2B5EF4-FFF2-40B4-BE49-F238E27FC236}">
                <a16:creationId xmlns:a16="http://schemas.microsoft.com/office/drawing/2014/main" id="{0C58BE6A-B53C-014B-478A-0407606A5CDC}"/>
              </a:ext>
            </a:extLst>
          </p:cNvPr>
          <p:cNvSpPr txBox="1">
            <a:spLocks noChangeArrowheads="1"/>
          </p:cNvSpPr>
          <p:nvPr/>
        </p:nvSpPr>
        <p:spPr bwMode="auto">
          <a:xfrm>
            <a:off x="4226560" y="4226561"/>
            <a:ext cx="11921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chemeClr val="bg1"/>
                </a:solidFill>
              </a:rPr>
              <a:t>Tell a Story</a:t>
            </a:r>
          </a:p>
        </p:txBody>
      </p:sp>
      <p:sp>
        <p:nvSpPr>
          <p:cNvPr id="47113" name="Text Box 9">
            <a:extLst>
              <a:ext uri="{FF2B5EF4-FFF2-40B4-BE49-F238E27FC236}">
                <a16:creationId xmlns:a16="http://schemas.microsoft.com/office/drawing/2014/main" id="{B98D97BC-C0C4-E8F1-EA2A-5381C0D4D28B}"/>
              </a:ext>
            </a:extLst>
          </p:cNvPr>
          <p:cNvSpPr txBox="1">
            <a:spLocks noChangeArrowheads="1"/>
          </p:cNvSpPr>
          <p:nvPr/>
        </p:nvSpPr>
        <p:spPr bwMode="auto">
          <a:xfrm>
            <a:off x="6285653" y="4118187"/>
            <a:ext cx="18423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a:solidFill>
                  <a:schemeClr val="bg1"/>
                </a:solidFill>
              </a:rPr>
              <a:t>Feel Emotion</a:t>
            </a:r>
          </a:p>
        </p:txBody>
      </p:sp>
      <p:sp>
        <p:nvSpPr>
          <p:cNvPr id="47114" name="Text Box 10">
            <a:extLst>
              <a:ext uri="{FF2B5EF4-FFF2-40B4-BE49-F238E27FC236}">
                <a16:creationId xmlns:a16="http://schemas.microsoft.com/office/drawing/2014/main" id="{F13AE936-5769-7922-673F-3969CA64E429}"/>
              </a:ext>
            </a:extLst>
          </p:cNvPr>
          <p:cNvSpPr txBox="1">
            <a:spLocks noChangeArrowheads="1"/>
          </p:cNvSpPr>
          <p:nvPr/>
        </p:nvSpPr>
        <p:spPr bwMode="auto">
          <a:xfrm>
            <a:off x="9211733" y="4334934"/>
            <a:ext cx="9753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chemeClr val="bg1"/>
                </a:solidFill>
              </a:rPr>
              <a:t>Act</a:t>
            </a:r>
          </a:p>
        </p:txBody>
      </p:sp>
      <p:sp>
        <p:nvSpPr>
          <p:cNvPr id="47115" name="Line 11">
            <a:extLst>
              <a:ext uri="{FF2B5EF4-FFF2-40B4-BE49-F238E27FC236}">
                <a16:creationId xmlns:a16="http://schemas.microsoft.com/office/drawing/2014/main" id="{650201CA-AA92-32EA-155D-48B52B7AA04B}"/>
              </a:ext>
            </a:extLst>
          </p:cNvPr>
          <p:cNvSpPr>
            <a:spLocks noChangeShapeType="1"/>
          </p:cNvSpPr>
          <p:nvPr/>
        </p:nvSpPr>
        <p:spPr bwMode="auto">
          <a:xfrm flipV="1">
            <a:off x="4660053" y="5960533"/>
            <a:ext cx="0" cy="86698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5973"/>
          </a:p>
        </p:txBody>
      </p:sp>
      <p:sp>
        <p:nvSpPr>
          <p:cNvPr id="47116" name="Text Box 12">
            <a:extLst>
              <a:ext uri="{FF2B5EF4-FFF2-40B4-BE49-F238E27FC236}">
                <a16:creationId xmlns:a16="http://schemas.microsoft.com/office/drawing/2014/main" id="{A25A6839-939F-9F3A-729D-D13CF5D4CEE8}"/>
              </a:ext>
            </a:extLst>
          </p:cNvPr>
          <p:cNvSpPr txBox="1">
            <a:spLocks noChangeArrowheads="1"/>
          </p:cNvSpPr>
          <p:nvPr/>
        </p:nvSpPr>
        <p:spPr bwMode="auto">
          <a:xfrm>
            <a:off x="2817706" y="6827520"/>
            <a:ext cx="400981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dirty="0"/>
              <a:t>Usually happens subconsciously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BA5FEAC-84B5-9DA1-DEF0-238AA62F67D7}"/>
              </a:ext>
            </a:extLst>
          </p:cNvPr>
          <p:cNvSpPr/>
          <p:nvPr/>
        </p:nvSpPr>
        <p:spPr bwMode="auto">
          <a:xfrm>
            <a:off x="-62914" y="0"/>
            <a:ext cx="13067714" cy="81534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pic>
        <p:nvPicPr>
          <p:cNvPr id="11" name="Picture 10" descr="Icon&#10;&#10;Description automatically generated">
            <a:extLst>
              <a:ext uri="{FF2B5EF4-FFF2-40B4-BE49-F238E27FC236}">
                <a16:creationId xmlns:a16="http://schemas.microsoft.com/office/drawing/2014/main" id="{D7250E6A-42C9-5344-CA92-CBE5732B0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3523611"/>
            <a:ext cx="2750820" cy="2491740"/>
          </a:xfrm>
          <a:prstGeom prst="rect">
            <a:avLst/>
          </a:prstGeom>
        </p:spPr>
      </p:pic>
      <p:sp>
        <p:nvSpPr>
          <p:cNvPr id="13" name="TextBox 12">
            <a:extLst>
              <a:ext uri="{FF2B5EF4-FFF2-40B4-BE49-F238E27FC236}">
                <a16:creationId xmlns:a16="http://schemas.microsoft.com/office/drawing/2014/main" id="{32CE8E96-8BB4-3DB1-B85B-98F92975E6B7}"/>
              </a:ext>
            </a:extLst>
          </p:cNvPr>
          <p:cNvSpPr txBox="1"/>
          <p:nvPr/>
        </p:nvSpPr>
        <p:spPr>
          <a:xfrm>
            <a:off x="951015" y="155788"/>
            <a:ext cx="11506200" cy="1323439"/>
          </a:xfrm>
          <a:prstGeom prst="rect">
            <a:avLst/>
          </a:prstGeom>
          <a:noFill/>
        </p:spPr>
        <p:txBody>
          <a:bodyPr wrap="square">
            <a:spAutoFit/>
          </a:bodyPr>
          <a:lstStyle/>
          <a:p>
            <a:pPr algn="ctr"/>
            <a:r>
              <a:rPr lang="en-US" sz="4400" b="1" dirty="0">
                <a:solidFill>
                  <a:srgbClr val="7030A0"/>
                </a:solidFill>
                <a:latin typeface="Calibri" panose="020F0502020204030204" pitchFamily="34" charset="0"/>
                <a:ea typeface="Calibri" panose="020F0502020204030204" pitchFamily="34" charset="0"/>
                <a:cs typeface="Calibri" panose="020F0502020204030204" pitchFamily="34" charset="0"/>
              </a:rPr>
              <a:t>What Should “One Flesh” Look Like?</a:t>
            </a:r>
          </a:p>
          <a:p>
            <a:pPr algn="ctr"/>
            <a:r>
              <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rPr>
              <a:t>(Two People Can Exist Together in a Variety of Ways)</a:t>
            </a:r>
          </a:p>
        </p:txBody>
      </p:sp>
      <p:grpSp>
        <p:nvGrpSpPr>
          <p:cNvPr id="43" name="Group 42">
            <a:extLst>
              <a:ext uri="{FF2B5EF4-FFF2-40B4-BE49-F238E27FC236}">
                <a16:creationId xmlns:a16="http://schemas.microsoft.com/office/drawing/2014/main" id="{B72C6932-1FAA-ABF8-5894-92337EF529F2}"/>
              </a:ext>
            </a:extLst>
          </p:cNvPr>
          <p:cNvGrpSpPr/>
          <p:nvPr/>
        </p:nvGrpSpPr>
        <p:grpSpPr>
          <a:xfrm>
            <a:off x="3648921" y="1949642"/>
            <a:ext cx="2853479" cy="2698558"/>
            <a:chOff x="-332469" y="4454544"/>
            <a:chExt cx="2853479" cy="2698558"/>
          </a:xfrm>
        </p:grpSpPr>
        <p:pic>
          <p:nvPicPr>
            <p:cNvPr id="19" name="Picture 18">
              <a:extLst>
                <a:ext uri="{FF2B5EF4-FFF2-40B4-BE49-F238E27FC236}">
                  <a16:creationId xmlns:a16="http://schemas.microsoft.com/office/drawing/2014/main" id="{92504022-984F-596F-11B1-870ADF7F7B4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69" y="4454544"/>
              <a:ext cx="2853479" cy="2657302"/>
            </a:xfrm>
            <a:prstGeom prst="rect">
              <a:avLst/>
            </a:prstGeom>
          </p:spPr>
        </p:pic>
        <p:grpSp>
          <p:nvGrpSpPr>
            <p:cNvPr id="35" name="Group 34">
              <a:extLst>
                <a:ext uri="{FF2B5EF4-FFF2-40B4-BE49-F238E27FC236}">
                  <a16:creationId xmlns:a16="http://schemas.microsoft.com/office/drawing/2014/main" id="{45D29AE6-9B47-1141-6D44-AC1A2F9A54E5}"/>
                </a:ext>
              </a:extLst>
            </p:cNvPr>
            <p:cNvGrpSpPr/>
            <p:nvPr/>
          </p:nvGrpSpPr>
          <p:grpSpPr>
            <a:xfrm>
              <a:off x="19398" y="4495800"/>
              <a:ext cx="2456906" cy="2657302"/>
              <a:chOff x="7600712" y="2526366"/>
              <a:chExt cx="2456906" cy="2657302"/>
            </a:xfrm>
          </p:grpSpPr>
          <p:sp>
            <p:nvSpPr>
              <p:cNvPr id="26" name="Arc 25">
                <a:extLst>
                  <a:ext uri="{FF2B5EF4-FFF2-40B4-BE49-F238E27FC236}">
                    <a16:creationId xmlns:a16="http://schemas.microsoft.com/office/drawing/2014/main" id="{78700459-FDE7-5109-C6F0-DFD20717331F}"/>
                  </a:ext>
                </a:extLst>
              </p:cNvPr>
              <p:cNvSpPr/>
              <p:nvPr/>
            </p:nvSpPr>
            <p:spPr bwMode="auto">
              <a:xfrm rot="219595">
                <a:off x="7600712" y="2526366"/>
                <a:ext cx="2453640" cy="2657302"/>
              </a:xfrm>
              <a:prstGeom prst="arc">
                <a:avLst>
                  <a:gd name="adj1" fmla="val 16159193"/>
                  <a:gd name="adj2" fmla="val 0"/>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nvGrpSpPr>
              <p:cNvPr id="34" name="Group 33">
                <a:extLst>
                  <a:ext uri="{FF2B5EF4-FFF2-40B4-BE49-F238E27FC236}">
                    <a16:creationId xmlns:a16="http://schemas.microsoft.com/office/drawing/2014/main" id="{2B01E0B7-FD61-4CF3-8855-13B4BA1593A9}"/>
                  </a:ext>
                </a:extLst>
              </p:cNvPr>
              <p:cNvGrpSpPr/>
              <p:nvPr/>
            </p:nvGrpSpPr>
            <p:grpSpPr>
              <a:xfrm>
                <a:off x="8074599" y="2531305"/>
                <a:ext cx="1983019" cy="2486280"/>
                <a:chOff x="8074599" y="2531305"/>
                <a:chExt cx="1983019" cy="2486280"/>
              </a:xfrm>
            </p:grpSpPr>
            <p:sp>
              <p:nvSpPr>
                <p:cNvPr id="27" name="Arc 26">
                  <a:extLst>
                    <a:ext uri="{FF2B5EF4-FFF2-40B4-BE49-F238E27FC236}">
                      <a16:creationId xmlns:a16="http://schemas.microsoft.com/office/drawing/2014/main" id="{941160CB-B940-E2E3-EB2B-893B6BCB69FD}"/>
                    </a:ext>
                  </a:extLst>
                </p:cNvPr>
                <p:cNvSpPr/>
                <p:nvPr/>
              </p:nvSpPr>
              <p:spPr bwMode="auto">
                <a:xfrm rot="5244102">
                  <a:off x="7980417" y="2810810"/>
                  <a:ext cx="2171384" cy="1983019"/>
                </a:xfrm>
                <a:prstGeom prst="arc">
                  <a:avLst>
                    <a:gd name="adj1" fmla="val 16159193"/>
                    <a:gd name="adj2" fmla="val 89023"/>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28" name="Arc 27">
                  <a:extLst>
                    <a:ext uri="{FF2B5EF4-FFF2-40B4-BE49-F238E27FC236}">
                      <a16:creationId xmlns:a16="http://schemas.microsoft.com/office/drawing/2014/main" id="{D1B3999D-A87B-C75B-67F9-0D928F6CA18C}"/>
                    </a:ext>
                  </a:extLst>
                </p:cNvPr>
                <p:cNvSpPr/>
                <p:nvPr/>
              </p:nvSpPr>
              <p:spPr bwMode="auto">
                <a:xfrm rot="4419391">
                  <a:off x="8555287" y="3979969"/>
                  <a:ext cx="893139" cy="949150"/>
                </a:xfrm>
                <a:prstGeom prst="arc">
                  <a:avLst>
                    <a:gd name="adj1" fmla="val 16445599"/>
                    <a:gd name="adj2" fmla="val 89023"/>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29" name="Arc 28">
                  <a:extLst>
                    <a:ext uri="{FF2B5EF4-FFF2-40B4-BE49-F238E27FC236}">
                      <a16:creationId xmlns:a16="http://schemas.microsoft.com/office/drawing/2014/main" id="{AFA41F32-53DA-DC66-1C37-EDCBC9F798E1}"/>
                    </a:ext>
                  </a:extLst>
                </p:cNvPr>
                <p:cNvSpPr/>
                <p:nvPr/>
              </p:nvSpPr>
              <p:spPr bwMode="auto">
                <a:xfrm rot="21419111">
                  <a:off x="8525950" y="3750712"/>
                  <a:ext cx="945992" cy="1266873"/>
                </a:xfrm>
                <a:prstGeom prst="arc">
                  <a:avLst>
                    <a:gd name="adj1" fmla="val 16159193"/>
                    <a:gd name="adj2" fmla="val 0"/>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0" name="Oval 29">
                  <a:extLst>
                    <a:ext uri="{FF2B5EF4-FFF2-40B4-BE49-F238E27FC236}">
                      <a16:creationId xmlns:a16="http://schemas.microsoft.com/office/drawing/2014/main" id="{C47604F5-395D-5E6F-A712-39E9500174D3}"/>
                    </a:ext>
                  </a:extLst>
                </p:cNvPr>
                <p:cNvSpPr/>
                <p:nvPr/>
              </p:nvSpPr>
              <p:spPr bwMode="auto">
                <a:xfrm>
                  <a:off x="8284073" y="2531305"/>
                  <a:ext cx="1255472" cy="1212401"/>
                </a:xfrm>
                <a:prstGeom prst="ellipse">
                  <a:avLst/>
                </a:prstGeom>
                <a:noFill/>
                <a:ln w="9525"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3" name="Oval 32">
                  <a:extLst>
                    <a:ext uri="{FF2B5EF4-FFF2-40B4-BE49-F238E27FC236}">
                      <a16:creationId xmlns:a16="http://schemas.microsoft.com/office/drawing/2014/main" id="{02C6933E-1572-4C08-17CA-9AEC275CA619}"/>
                    </a:ext>
                  </a:extLst>
                </p:cNvPr>
                <p:cNvSpPr/>
                <p:nvPr/>
              </p:nvSpPr>
              <p:spPr bwMode="auto">
                <a:xfrm>
                  <a:off x="8712200" y="2960358"/>
                  <a:ext cx="381000" cy="355618"/>
                </a:xfrm>
                <a:prstGeom prst="ellipse">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grpSp>
      </p:grpSp>
      <p:grpSp>
        <p:nvGrpSpPr>
          <p:cNvPr id="44" name="Group 43">
            <a:extLst>
              <a:ext uri="{FF2B5EF4-FFF2-40B4-BE49-F238E27FC236}">
                <a16:creationId xmlns:a16="http://schemas.microsoft.com/office/drawing/2014/main" id="{0050D258-F49F-078D-EA72-C8CF0CB9F413}"/>
              </a:ext>
            </a:extLst>
          </p:cNvPr>
          <p:cNvGrpSpPr/>
          <p:nvPr/>
        </p:nvGrpSpPr>
        <p:grpSpPr>
          <a:xfrm>
            <a:off x="7159142" y="2107584"/>
            <a:ext cx="2391258" cy="2312016"/>
            <a:chOff x="5548071" y="5143972"/>
            <a:chExt cx="2391258" cy="2312016"/>
          </a:xfrm>
        </p:grpSpPr>
        <p:pic>
          <p:nvPicPr>
            <p:cNvPr id="32" name="Picture 31">
              <a:extLst>
                <a:ext uri="{FF2B5EF4-FFF2-40B4-BE49-F238E27FC236}">
                  <a16:creationId xmlns:a16="http://schemas.microsoft.com/office/drawing/2014/main" id="{5E43D11D-84F4-1A56-6985-A9DFED35DA7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8071" y="5143972"/>
              <a:ext cx="2391258" cy="2312016"/>
            </a:xfrm>
            <a:prstGeom prst="rect">
              <a:avLst/>
            </a:prstGeom>
          </p:spPr>
        </p:pic>
        <p:sp>
          <p:nvSpPr>
            <p:cNvPr id="36" name="Explosion: 8 Points 35">
              <a:extLst>
                <a:ext uri="{FF2B5EF4-FFF2-40B4-BE49-F238E27FC236}">
                  <a16:creationId xmlns:a16="http://schemas.microsoft.com/office/drawing/2014/main" id="{4704AA83-28C7-58D2-8984-E31F6B31C227}"/>
                </a:ext>
              </a:extLst>
            </p:cNvPr>
            <p:cNvSpPr/>
            <p:nvPr/>
          </p:nvSpPr>
          <p:spPr bwMode="auto">
            <a:xfrm>
              <a:off x="6215871" y="52854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7" name="Explosion: 8 Points 36">
              <a:extLst>
                <a:ext uri="{FF2B5EF4-FFF2-40B4-BE49-F238E27FC236}">
                  <a16:creationId xmlns:a16="http://schemas.microsoft.com/office/drawing/2014/main" id="{C38BA105-609F-4BB8-9AFF-9928EEF73306}"/>
                </a:ext>
              </a:extLst>
            </p:cNvPr>
            <p:cNvSpPr/>
            <p:nvPr/>
          </p:nvSpPr>
          <p:spPr bwMode="auto">
            <a:xfrm>
              <a:off x="6182004" y="58619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8" name="Explosion: 8 Points 37">
              <a:extLst>
                <a:ext uri="{FF2B5EF4-FFF2-40B4-BE49-F238E27FC236}">
                  <a16:creationId xmlns:a16="http://schemas.microsoft.com/office/drawing/2014/main" id="{3A783275-943A-4C40-056C-355EBAE892E8}"/>
                </a:ext>
              </a:extLst>
            </p:cNvPr>
            <p:cNvSpPr/>
            <p:nvPr/>
          </p:nvSpPr>
          <p:spPr bwMode="auto">
            <a:xfrm>
              <a:off x="6743700" y="6175638"/>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39" name="Explosion: 8 Points 38">
              <a:extLst>
                <a:ext uri="{FF2B5EF4-FFF2-40B4-BE49-F238E27FC236}">
                  <a16:creationId xmlns:a16="http://schemas.microsoft.com/office/drawing/2014/main" id="{7AA2593F-F778-965D-B767-9E23F84D0AB0}"/>
                </a:ext>
              </a:extLst>
            </p:cNvPr>
            <p:cNvSpPr/>
            <p:nvPr/>
          </p:nvSpPr>
          <p:spPr bwMode="auto">
            <a:xfrm>
              <a:off x="7188200" y="6862622"/>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sp>
        <p:nvSpPr>
          <p:cNvPr id="40" name="Oval 39">
            <a:extLst>
              <a:ext uri="{FF2B5EF4-FFF2-40B4-BE49-F238E27FC236}">
                <a16:creationId xmlns:a16="http://schemas.microsoft.com/office/drawing/2014/main" id="{0B279CB9-B7EC-0EA4-9044-DBDA7982C514}"/>
              </a:ext>
            </a:extLst>
          </p:cNvPr>
          <p:cNvSpPr/>
          <p:nvPr/>
        </p:nvSpPr>
        <p:spPr bwMode="auto">
          <a:xfrm>
            <a:off x="3982489" y="5537664"/>
            <a:ext cx="2291098" cy="2358901"/>
          </a:xfrm>
          <a:prstGeom prst="ellipse">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41" name="Oval 40">
            <a:extLst>
              <a:ext uri="{FF2B5EF4-FFF2-40B4-BE49-F238E27FC236}">
                <a16:creationId xmlns:a16="http://schemas.microsoft.com/office/drawing/2014/main" id="{5C7D62C4-11F6-4E2A-9F4C-77CEDF291520}"/>
              </a:ext>
            </a:extLst>
          </p:cNvPr>
          <p:cNvSpPr/>
          <p:nvPr/>
        </p:nvSpPr>
        <p:spPr bwMode="auto">
          <a:xfrm>
            <a:off x="7369316" y="5570346"/>
            <a:ext cx="2291098" cy="2358901"/>
          </a:xfrm>
          <a:prstGeom prst="ellipse">
            <a:avLst/>
          </a:prstGeom>
          <a:solidFill>
            <a:schemeClr val="bg1"/>
          </a:solidFill>
          <a:ln w="25400"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45" name="Arrow: Right 44">
            <a:extLst>
              <a:ext uri="{FF2B5EF4-FFF2-40B4-BE49-F238E27FC236}">
                <a16:creationId xmlns:a16="http://schemas.microsoft.com/office/drawing/2014/main" id="{D49E8837-1886-3C67-8039-B588AB3F7684}"/>
              </a:ext>
            </a:extLst>
          </p:cNvPr>
          <p:cNvSpPr/>
          <p:nvPr/>
        </p:nvSpPr>
        <p:spPr bwMode="auto">
          <a:xfrm rot="19822907">
            <a:off x="3347546" y="3571723"/>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46" name="Arrow: Right 45">
            <a:extLst>
              <a:ext uri="{FF2B5EF4-FFF2-40B4-BE49-F238E27FC236}">
                <a16:creationId xmlns:a16="http://schemas.microsoft.com/office/drawing/2014/main" id="{9EC31B1E-3F7B-F4A0-34CA-256D6C6C8BB1}"/>
              </a:ext>
            </a:extLst>
          </p:cNvPr>
          <p:cNvSpPr/>
          <p:nvPr/>
        </p:nvSpPr>
        <p:spPr bwMode="auto">
          <a:xfrm>
            <a:off x="6512524" y="2999382"/>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49" name="Arrow: Right 48">
            <a:extLst>
              <a:ext uri="{FF2B5EF4-FFF2-40B4-BE49-F238E27FC236}">
                <a16:creationId xmlns:a16="http://schemas.microsoft.com/office/drawing/2014/main" id="{08EA93AA-3D8A-ECF4-9371-66740C396FC0}"/>
              </a:ext>
            </a:extLst>
          </p:cNvPr>
          <p:cNvSpPr/>
          <p:nvPr/>
        </p:nvSpPr>
        <p:spPr bwMode="auto">
          <a:xfrm rot="2112517">
            <a:off x="3340857" y="5552268"/>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50" name="Arrow: Left-Right 49">
            <a:extLst>
              <a:ext uri="{FF2B5EF4-FFF2-40B4-BE49-F238E27FC236}">
                <a16:creationId xmlns:a16="http://schemas.microsoft.com/office/drawing/2014/main" id="{728574FC-0AA0-6F3E-B30C-E225E70D6877}"/>
              </a:ext>
            </a:extLst>
          </p:cNvPr>
          <p:cNvSpPr/>
          <p:nvPr/>
        </p:nvSpPr>
        <p:spPr bwMode="auto">
          <a:xfrm>
            <a:off x="6273800" y="6324600"/>
            <a:ext cx="1098318" cy="855741"/>
          </a:xfrm>
          <a:prstGeom prst="lef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rPr>
              <a:t>OR</a:t>
            </a:r>
          </a:p>
        </p:txBody>
      </p:sp>
      <p:sp>
        <p:nvSpPr>
          <p:cNvPr id="51" name="TextBox 50">
            <a:extLst>
              <a:ext uri="{FF2B5EF4-FFF2-40B4-BE49-F238E27FC236}">
                <a16:creationId xmlns:a16="http://schemas.microsoft.com/office/drawing/2014/main" id="{E09A6402-C11A-38DC-B54A-1E1DD85AEFAB}"/>
              </a:ext>
            </a:extLst>
          </p:cNvPr>
          <p:cNvSpPr txBox="1"/>
          <p:nvPr/>
        </p:nvSpPr>
        <p:spPr>
          <a:xfrm>
            <a:off x="5355230" y="4648200"/>
            <a:ext cx="3204570" cy="1077218"/>
          </a:xfrm>
          <a:prstGeom prst="rect">
            <a:avLst/>
          </a:prstGeom>
          <a:noFill/>
        </p:spPr>
        <p:txBody>
          <a:bodyPr wrap="square" rtlCol="0">
            <a:spAutoFit/>
          </a:bodyPr>
          <a:lstStyle/>
          <a:p>
            <a:pPr algn="ctr"/>
            <a:r>
              <a:rPr lang="en-US" sz="3200" dirty="0">
                <a:solidFill>
                  <a:schemeClr val="tx2"/>
                </a:solidFill>
              </a:rPr>
              <a:t>One Dominates &amp; One Surrenders</a:t>
            </a:r>
            <a:r>
              <a:rPr lang="en-US" sz="3200" b="1" dirty="0">
                <a:solidFill>
                  <a:schemeClr val="tx2"/>
                </a:solidFill>
              </a:rPr>
              <a:t> </a:t>
            </a:r>
            <a:r>
              <a:rPr lang="en-US" sz="3200" b="1" dirty="0">
                <a:solidFill>
                  <a:srgbClr val="008AE6"/>
                </a:solidFill>
              </a:rPr>
              <a:t>*</a:t>
            </a:r>
            <a:endParaRPr lang="en-US" sz="3200" dirty="0">
              <a:solidFill>
                <a:srgbClr val="008AE6"/>
              </a:solidFill>
            </a:endParaRPr>
          </a:p>
        </p:txBody>
      </p:sp>
      <p:sp>
        <p:nvSpPr>
          <p:cNvPr id="52" name="TextBox 51">
            <a:extLst>
              <a:ext uri="{FF2B5EF4-FFF2-40B4-BE49-F238E27FC236}">
                <a16:creationId xmlns:a16="http://schemas.microsoft.com/office/drawing/2014/main" id="{8B6339B1-1F8E-6B2B-B7EF-3D01B9870D4B}"/>
              </a:ext>
            </a:extLst>
          </p:cNvPr>
          <p:cNvSpPr txBox="1"/>
          <p:nvPr/>
        </p:nvSpPr>
        <p:spPr>
          <a:xfrm>
            <a:off x="2140236" y="1808527"/>
            <a:ext cx="2423652" cy="1077218"/>
          </a:xfrm>
          <a:prstGeom prst="rect">
            <a:avLst/>
          </a:prstGeom>
          <a:noFill/>
        </p:spPr>
        <p:txBody>
          <a:bodyPr wrap="square" rtlCol="0">
            <a:spAutoFit/>
          </a:bodyPr>
          <a:lstStyle/>
          <a:p>
            <a:pPr algn="ctr"/>
            <a:r>
              <a:rPr lang="en-US" sz="3200" dirty="0">
                <a:solidFill>
                  <a:schemeClr val="tx2"/>
                </a:solidFill>
              </a:rPr>
              <a:t>Not</a:t>
            </a:r>
          </a:p>
          <a:p>
            <a:pPr algn="ctr"/>
            <a:r>
              <a:rPr lang="en-US" sz="3200" dirty="0">
                <a:solidFill>
                  <a:schemeClr val="tx2"/>
                </a:solidFill>
              </a:rPr>
              <a:t>Engaged </a:t>
            </a:r>
            <a:r>
              <a:rPr lang="en-US" sz="3200" b="1" dirty="0">
                <a:solidFill>
                  <a:srgbClr val="008AE6"/>
                </a:solidFill>
              </a:rPr>
              <a:t>*</a:t>
            </a:r>
          </a:p>
        </p:txBody>
      </p:sp>
      <p:sp>
        <p:nvSpPr>
          <p:cNvPr id="53" name="TextBox 52">
            <a:extLst>
              <a:ext uri="{FF2B5EF4-FFF2-40B4-BE49-F238E27FC236}">
                <a16:creationId xmlns:a16="http://schemas.microsoft.com/office/drawing/2014/main" id="{B43DBBC7-9CA8-600A-8E42-0AF2A7E8081B}"/>
              </a:ext>
            </a:extLst>
          </p:cNvPr>
          <p:cNvSpPr txBox="1"/>
          <p:nvPr/>
        </p:nvSpPr>
        <p:spPr>
          <a:xfrm>
            <a:off x="9321799" y="2007208"/>
            <a:ext cx="3135415" cy="2554545"/>
          </a:xfrm>
          <a:prstGeom prst="rect">
            <a:avLst/>
          </a:prstGeom>
          <a:noFill/>
        </p:spPr>
        <p:txBody>
          <a:bodyPr wrap="square" rtlCol="0">
            <a:spAutoFit/>
          </a:bodyPr>
          <a:lstStyle/>
          <a:p>
            <a:pPr algn="ctr"/>
            <a:r>
              <a:rPr lang="en-US" sz="3200" b="1" dirty="0">
                <a:solidFill>
                  <a:schemeClr val="tx2"/>
                </a:solidFill>
              </a:rPr>
              <a:t>Active</a:t>
            </a:r>
          </a:p>
          <a:p>
            <a:pPr algn="ctr"/>
            <a:r>
              <a:rPr lang="en-US" sz="3200" b="1" dirty="0">
                <a:solidFill>
                  <a:schemeClr val="tx2"/>
                </a:solidFill>
              </a:rPr>
              <a:t>Engagement</a:t>
            </a:r>
          </a:p>
          <a:p>
            <a:pPr algn="ctr"/>
            <a:r>
              <a:rPr lang="en-US" sz="3200" b="1" dirty="0">
                <a:solidFill>
                  <a:schemeClr val="tx2"/>
                </a:solidFill>
              </a:rPr>
              <a:t>(Can be productive or unproductive) </a:t>
            </a:r>
          </a:p>
        </p:txBody>
      </p:sp>
      <p:sp>
        <p:nvSpPr>
          <p:cNvPr id="2" name="TextBox 1">
            <a:extLst>
              <a:ext uri="{FF2B5EF4-FFF2-40B4-BE49-F238E27FC236}">
                <a16:creationId xmlns:a16="http://schemas.microsoft.com/office/drawing/2014/main" id="{B92C9533-6E47-B238-8C59-B679ED4D7E53}"/>
              </a:ext>
            </a:extLst>
          </p:cNvPr>
          <p:cNvSpPr txBox="1"/>
          <p:nvPr/>
        </p:nvSpPr>
        <p:spPr>
          <a:xfrm>
            <a:off x="9925497" y="5055271"/>
            <a:ext cx="2562084" cy="584775"/>
          </a:xfrm>
          <a:prstGeom prst="rect">
            <a:avLst/>
          </a:prstGeom>
          <a:noFill/>
        </p:spPr>
        <p:txBody>
          <a:bodyPr wrap="square" rtlCol="0">
            <a:spAutoFit/>
          </a:bodyPr>
          <a:lstStyle/>
          <a:p>
            <a:pPr algn="ctr"/>
            <a:r>
              <a:rPr lang="en-US" sz="3200" b="1" dirty="0">
                <a:solidFill>
                  <a:srgbClr val="008AE6"/>
                </a:solidFill>
              </a:rPr>
              <a:t>* </a:t>
            </a:r>
            <a:r>
              <a:rPr lang="en-US" sz="3200" b="1" dirty="0">
                <a:solidFill>
                  <a:schemeClr val="tx2"/>
                </a:solidFill>
              </a:rPr>
              <a:t>No Conflict!</a:t>
            </a:r>
            <a:endParaRPr lang="en-US" sz="3200" dirty="0">
              <a:solidFill>
                <a:schemeClr val="tx2"/>
              </a:solidFill>
            </a:endParaRPr>
          </a:p>
        </p:txBody>
      </p:sp>
    </p:spTree>
    <p:extLst>
      <p:ext uri="{BB962C8B-B14F-4D97-AF65-F5344CB8AC3E}">
        <p14:creationId xmlns:p14="http://schemas.microsoft.com/office/powerpoint/2010/main" val="121493226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3F56CB84-7472-0731-A549-21C40BF8DDD3}"/>
              </a:ext>
            </a:extLst>
          </p:cNvPr>
          <p:cNvSpPr>
            <a:spLocks noGrp="1" noChangeArrowheads="1"/>
          </p:cNvSpPr>
          <p:nvPr>
            <p:ph type="title"/>
          </p:nvPr>
        </p:nvSpPr>
        <p:spPr>
          <a:xfrm>
            <a:off x="4457700" y="-275167"/>
            <a:ext cx="4241800" cy="1426634"/>
          </a:xfrm>
        </p:spPr>
        <p:txBody>
          <a:bodyPr/>
          <a:lstStyle/>
          <a:p>
            <a:r>
              <a:rPr lang="en-US" altLang="en-US" sz="4400" dirty="0"/>
              <a:t>Master My Stories</a:t>
            </a:r>
          </a:p>
        </p:txBody>
      </p:sp>
      <p:sp>
        <p:nvSpPr>
          <p:cNvPr id="2053" name="Rectangle 5">
            <a:extLst>
              <a:ext uri="{FF2B5EF4-FFF2-40B4-BE49-F238E27FC236}">
                <a16:creationId xmlns:a16="http://schemas.microsoft.com/office/drawing/2014/main" id="{DDC690E9-9B58-E6C8-F995-110B032FE9BE}"/>
              </a:ext>
            </a:extLst>
          </p:cNvPr>
          <p:cNvSpPr>
            <a:spLocks noGrp="1" noChangeArrowheads="1"/>
          </p:cNvSpPr>
          <p:nvPr>
            <p:ph type="body" sz="half" idx="1"/>
          </p:nvPr>
        </p:nvSpPr>
        <p:spPr>
          <a:xfrm>
            <a:off x="787400" y="965207"/>
            <a:ext cx="5638800" cy="825500"/>
          </a:xfrm>
        </p:spPr>
        <p:txBody>
          <a:bodyPr/>
          <a:lstStyle/>
          <a:p>
            <a:pPr>
              <a:buFontTx/>
              <a:buNone/>
            </a:pPr>
            <a:r>
              <a:rPr lang="en-US" altLang="en-US" sz="3982" u="sng" dirty="0"/>
              <a:t>The Problem:</a:t>
            </a:r>
          </a:p>
          <a:p>
            <a:pPr>
              <a:buFontTx/>
              <a:buNone/>
            </a:pPr>
            <a:r>
              <a:rPr lang="en-US" altLang="en-US" sz="3982" dirty="0"/>
              <a:t>You're in silence or violence and you fell totally justified in staying there</a:t>
            </a:r>
          </a:p>
        </p:txBody>
      </p:sp>
      <p:sp>
        <p:nvSpPr>
          <p:cNvPr id="2054" name="Rectangle 6">
            <a:extLst>
              <a:ext uri="{FF2B5EF4-FFF2-40B4-BE49-F238E27FC236}">
                <a16:creationId xmlns:a16="http://schemas.microsoft.com/office/drawing/2014/main" id="{13E4D8B8-6AD3-F58C-7823-EF3E54C5F0AC}"/>
              </a:ext>
            </a:extLst>
          </p:cNvPr>
          <p:cNvSpPr>
            <a:spLocks noGrp="1" noChangeArrowheads="1"/>
          </p:cNvSpPr>
          <p:nvPr>
            <p:ph type="body" sz="half" idx="2"/>
          </p:nvPr>
        </p:nvSpPr>
        <p:spPr>
          <a:xfrm>
            <a:off x="6578600" y="965207"/>
            <a:ext cx="5638800" cy="825500"/>
          </a:xfrm>
        </p:spPr>
        <p:txBody>
          <a:bodyPr/>
          <a:lstStyle/>
          <a:p>
            <a:pPr marL="758601" indent="-758601"/>
            <a:r>
              <a:rPr lang="en-US" altLang="en-US" sz="3982" u="sng" dirty="0"/>
              <a:t>The Solution</a:t>
            </a:r>
          </a:p>
          <a:p>
            <a:pPr marL="758601" indent="-758601">
              <a:buFontTx/>
              <a:buAutoNum type="arabicPeriod"/>
            </a:pPr>
            <a:r>
              <a:rPr lang="en-US" altLang="en-US" sz="3982" dirty="0"/>
              <a:t>Separate Facts from Stories</a:t>
            </a:r>
          </a:p>
          <a:p>
            <a:pPr marL="758601" indent="-758601">
              <a:buFontTx/>
              <a:buAutoNum type="arabicPeriod"/>
            </a:pPr>
            <a:r>
              <a:rPr lang="en-US" altLang="en-US" sz="3982" dirty="0"/>
              <a:t>Watch for Three Clever Stories</a:t>
            </a:r>
          </a:p>
          <a:p>
            <a:pPr marL="758601" indent="-758601">
              <a:buFontTx/>
              <a:buAutoNum type="arabicPeriod"/>
            </a:pPr>
            <a:r>
              <a:rPr lang="en-US" altLang="en-US" sz="3982" dirty="0"/>
              <a:t>Tell the Rest of the Story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F025669-C08C-BF25-E405-42B8265EEEA6}"/>
              </a:ext>
            </a:extLst>
          </p:cNvPr>
          <p:cNvSpPr>
            <a:spLocks noGrp="1" noChangeArrowheads="1"/>
          </p:cNvSpPr>
          <p:nvPr>
            <p:ph type="title"/>
          </p:nvPr>
        </p:nvSpPr>
        <p:spPr>
          <a:xfrm>
            <a:off x="3395133" y="0"/>
            <a:ext cx="5969000" cy="817033"/>
          </a:xfrm>
        </p:spPr>
        <p:txBody>
          <a:bodyPr/>
          <a:lstStyle/>
          <a:p>
            <a:r>
              <a:rPr lang="en-US" altLang="en-US" sz="4000" dirty="0"/>
              <a:t>Separate Facts from Stories</a:t>
            </a:r>
          </a:p>
        </p:txBody>
      </p:sp>
      <p:sp>
        <p:nvSpPr>
          <p:cNvPr id="13315" name="Rectangle 3">
            <a:extLst>
              <a:ext uri="{FF2B5EF4-FFF2-40B4-BE49-F238E27FC236}">
                <a16:creationId xmlns:a16="http://schemas.microsoft.com/office/drawing/2014/main" id="{DDB19860-C517-9E65-3842-3CADA74A38F1}"/>
              </a:ext>
            </a:extLst>
          </p:cNvPr>
          <p:cNvSpPr>
            <a:spLocks noGrp="1" noChangeArrowheads="1"/>
          </p:cNvSpPr>
          <p:nvPr>
            <p:ph type="body" sz="half" idx="1"/>
          </p:nvPr>
        </p:nvSpPr>
        <p:spPr>
          <a:xfrm>
            <a:off x="433493" y="1192108"/>
            <a:ext cx="5093547" cy="6436925"/>
          </a:xfrm>
        </p:spPr>
        <p:txBody>
          <a:bodyPr/>
          <a:lstStyle/>
          <a:p>
            <a:pPr>
              <a:lnSpc>
                <a:spcPct val="90000"/>
              </a:lnSpc>
              <a:buFontTx/>
              <a:buNone/>
            </a:pPr>
            <a:r>
              <a:rPr lang="en-US" altLang="en-US" sz="3413" b="1" dirty="0"/>
              <a:t>Facts</a:t>
            </a:r>
            <a:r>
              <a:rPr lang="en-US" altLang="en-US" sz="3413" dirty="0"/>
              <a:t> are visible and audible.  They're scientifically verifiable.  Facts include behaviors ("You walked in the door at 9:15 A.M.") or other verifiable information ("There is a calculator in your pocket").</a:t>
            </a:r>
          </a:p>
        </p:txBody>
      </p:sp>
      <p:sp>
        <p:nvSpPr>
          <p:cNvPr id="13316" name="Rectangle 4">
            <a:extLst>
              <a:ext uri="{FF2B5EF4-FFF2-40B4-BE49-F238E27FC236}">
                <a16:creationId xmlns:a16="http://schemas.microsoft.com/office/drawing/2014/main" id="{A544BD67-5CFA-B99E-775E-97724CD2A739}"/>
              </a:ext>
            </a:extLst>
          </p:cNvPr>
          <p:cNvSpPr>
            <a:spLocks noGrp="1" noChangeArrowheads="1"/>
          </p:cNvSpPr>
          <p:nvPr>
            <p:ph type="body" sz="half" idx="2"/>
          </p:nvPr>
        </p:nvSpPr>
        <p:spPr>
          <a:xfrm>
            <a:off x="5635413" y="1192107"/>
            <a:ext cx="7044267" cy="7152640"/>
          </a:xfrm>
        </p:spPr>
        <p:txBody>
          <a:bodyPr/>
          <a:lstStyle/>
          <a:p>
            <a:pPr>
              <a:lnSpc>
                <a:spcPct val="90000"/>
              </a:lnSpc>
              <a:buFontTx/>
              <a:buNone/>
            </a:pPr>
            <a:r>
              <a:rPr lang="en-US" altLang="en-US" sz="3413" b="1" dirty="0"/>
              <a:t>Stories</a:t>
            </a:r>
            <a:r>
              <a:rPr lang="en-US" altLang="en-US" sz="3413" dirty="0"/>
              <a:t> are judgments, conclusions, and attributions that we make from the facts.  Judgments determine whether facts are good or bad ("You didn't care about being on time and that was inconsiderate").  Conclusions help us fit elements together ("You're carrying a calculator so you must be an engineer").  Attributions tell us why people do what they do ("You enjoy making me late because you know it bugs me to death").</a:t>
            </a:r>
            <a:endParaRPr lang="en-US" altLang="en-US" sz="3413" b="1"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A437028-0422-4E5F-E3C9-E26DAA87DAF5}"/>
              </a:ext>
            </a:extLst>
          </p:cNvPr>
          <p:cNvSpPr>
            <a:spLocks noGrp="1" noChangeArrowheads="1"/>
          </p:cNvSpPr>
          <p:nvPr>
            <p:ph type="title"/>
          </p:nvPr>
        </p:nvSpPr>
        <p:spPr>
          <a:xfrm>
            <a:off x="4038600" y="148167"/>
            <a:ext cx="6307667" cy="783167"/>
          </a:xfrm>
        </p:spPr>
        <p:txBody>
          <a:bodyPr/>
          <a:lstStyle/>
          <a:p>
            <a:r>
              <a:rPr lang="en-US" altLang="en-US" sz="4000" dirty="0"/>
              <a:t>Watch for Three Clever Stories</a:t>
            </a:r>
          </a:p>
        </p:txBody>
      </p:sp>
      <p:sp>
        <p:nvSpPr>
          <p:cNvPr id="16387" name="Rectangle 3">
            <a:extLst>
              <a:ext uri="{FF2B5EF4-FFF2-40B4-BE49-F238E27FC236}">
                <a16:creationId xmlns:a16="http://schemas.microsoft.com/office/drawing/2014/main" id="{4BFBA5A9-B5BE-8917-EE23-77C85557C44E}"/>
              </a:ext>
            </a:extLst>
          </p:cNvPr>
          <p:cNvSpPr>
            <a:spLocks noGrp="1" noChangeArrowheads="1"/>
          </p:cNvSpPr>
          <p:nvPr>
            <p:ph type="body" idx="1"/>
          </p:nvPr>
        </p:nvSpPr>
        <p:spPr>
          <a:xfrm>
            <a:off x="785707" y="931334"/>
            <a:ext cx="12029440" cy="7152640"/>
          </a:xfrm>
        </p:spPr>
        <p:txBody>
          <a:bodyPr/>
          <a:lstStyle/>
          <a:p>
            <a:pPr marL="866973" indent="-866973">
              <a:buFontTx/>
              <a:buAutoNum type="arabicPeriod"/>
            </a:pPr>
            <a:r>
              <a:rPr lang="en-US" altLang="en-US" sz="3982" b="1" dirty="0"/>
              <a:t>Victim</a:t>
            </a:r>
            <a:r>
              <a:rPr lang="en-US" altLang="en-US" sz="3982" dirty="0"/>
              <a:t> – I'm an innocent bystander.  I played no role in the problem.  Woe is me.</a:t>
            </a:r>
          </a:p>
          <a:p>
            <a:pPr marL="866973" indent="-866973">
              <a:buFontTx/>
              <a:buAutoNum type="arabicPeriod"/>
            </a:pPr>
            <a:r>
              <a:rPr lang="en-US" altLang="en-US" sz="3982" b="1" dirty="0"/>
              <a:t>Villain</a:t>
            </a:r>
            <a:r>
              <a:rPr lang="en-US" altLang="en-US" sz="3982" dirty="0"/>
              <a:t> – Other people are bad and wrong.  They do what they do because they actually take pleasure in it.  They enjoy seeing me suffer.</a:t>
            </a:r>
          </a:p>
          <a:p>
            <a:pPr marL="866973" indent="-866973">
              <a:buFontTx/>
              <a:buAutoNum type="arabicPeriod"/>
            </a:pPr>
            <a:r>
              <a:rPr lang="en-US" altLang="en-US" sz="3982" b="1" dirty="0"/>
              <a:t>Helpless</a:t>
            </a:r>
            <a:r>
              <a:rPr lang="en-US" altLang="en-US" sz="3982" dirty="0"/>
              <a:t> – There's nothing I can do to make things better.</a:t>
            </a:r>
          </a:p>
          <a:p>
            <a:pPr marL="866973" indent="-866973"/>
            <a:r>
              <a:rPr lang="en-US" altLang="en-US" sz="3982" dirty="0"/>
              <a:t>These are clever because they serve one purpose: to help us justify our own unhealthy actions.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249C79C-AC5E-DA8D-B394-0D5EBE180560}"/>
              </a:ext>
            </a:extLst>
          </p:cNvPr>
          <p:cNvSpPr>
            <a:spLocks noGrp="1" noChangeArrowheads="1"/>
          </p:cNvSpPr>
          <p:nvPr>
            <p:ph type="title"/>
          </p:nvPr>
        </p:nvSpPr>
        <p:spPr>
          <a:xfrm>
            <a:off x="3797300" y="266701"/>
            <a:ext cx="5410200" cy="664633"/>
          </a:xfrm>
        </p:spPr>
        <p:txBody>
          <a:bodyPr/>
          <a:lstStyle/>
          <a:p>
            <a:r>
              <a:rPr lang="en-US" altLang="en-US" sz="4000" dirty="0"/>
              <a:t>Tell the Rest of the Story</a:t>
            </a:r>
          </a:p>
        </p:txBody>
      </p:sp>
      <p:sp>
        <p:nvSpPr>
          <p:cNvPr id="15363" name="Rectangle 3">
            <a:extLst>
              <a:ext uri="{FF2B5EF4-FFF2-40B4-BE49-F238E27FC236}">
                <a16:creationId xmlns:a16="http://schemas.microsoft.com/office/drawing/2014/main" id="{BD5394B6-C42A-1118-D2A4-3262B2B78029}"/>
              </a:ext>
            </a:extLst>
          </p:cNvPr>
          <p:cNvSpPr>
            <a:spLocks noGrp="1" noChangeArrowheads="1"/>
          </p:cNvSpPr>
          <p:nvPr>
            <p:ph type="body" idx="1"/>
          </p:nvPr>
        </p:nvSpPr>
        <p:spPr>
          <a:xfrm>
            <a:off x="787400" y="1286933"/>
            <a:ext cx="11430000" cy="825500"/>
          </a:xfrm>
        </p:spPr>
        <p:txBody>
          <a:bodyPr/>
          <a:lstStyle/>
          <a:p>
            <a:pPr marL="866973" indent="-866973">
              <a:lnSpc>
                <a:spcPct val="90000"/>
              </a:lnSpc>
              <a:buFontTx/>
              <a:buAutoNum type="arabicPeriod"/>
            </a:pPr>
            <a:r>
              <a:rPr lang="en-US" altLang="en-US" sz="5120"/>
              <a:t>Turn myself from a victim into an actor</a:t>
            </a:r>
            <a:r>
              <a:rPr lang="en-US" altLang="en-US"/>
              <a:t>.  </a:t>
            </a:r>
            <a:r>
              <a:rPr lang="en-US" altLang="en-US" sz="3982"/>
              <a:t>"Am I pretending not to notice my role in the situation?"</a:t>
            </a:r>
          </a:p>
          <a:p>
            <a:pPr marL="866973" indent="-866973">
              <a:lnSpc>
                <a:spcPct val="90000"/>
              </a:lnSpc>
              <a:buFontTx/>
              <a:buAutoNum type="arabicPeriod"/>
            </a:pPr>
            <a:r>
              <a:rPr lang="en-US" altLang="en-US" sz="5120"/>
              <a:t>Turn others from villains into humans</a:t>
            </a:r>
            <a:r>
              <a:rPr lang="en-US" altLang="en-US"/>
              <a:t>.  </a:t>
            </a:r>
            <a:r>
              <a:rPr lang="en-US" altLang="en-US" sz="3982"/>
              <a:t>"Why would a reasonable, rational, and decent person do this?"</a:t>
            </a:r>
          </a:p>
          <a:p>
            <a:pPr marL="866973" indent="-866973">
              <a:lnSpc>
                <a:spcPct val="90000"/>
              </a:lnSpc>
              <a:buFontTx/>
              <a:buAutoNum type="arabicPeriod"/>
            </a:pPr>
            <a:r>
              <a:rPr lang="en-US" altLang="en-US" sz="5120"/>
              <a:t>Turn myself from helpless into able</a:t>
            </a:r>
            <a:r>
              <a:rPr lang="en-US" altLang="en-US"/>
              <a:t>.  </a:t>
            </a:r>
            <a:r>
              <a:rPr lang="en-US" altLang="en-US" sz="3982"/>
              <a:t>"What is the right thing to do right now to move toward what I really want?"</a:t>
            </a:r>
          </a:p>
          <a:p>
            <a:pPr marL="866973" indent="-866973">
              <a:lnSpc>
                <a:spcPct val="90000"/>
              </a:lnSpc>
              <a:buFontTx/>
              <a:buAutoNum type="arabicPeriod"/>
            </a:pPr>
            <a:endParaRPr lang="en-US" altLang="en-US" sz="3982"/>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2DA0134-58C4-5126-FF5F-BD858C46FB4B}"/>
              </a:ext>
            </a:extLst>
          </p:cNvPr>
          <p:cNvSpPr>
            <a:spLocks noGrp="1" noChangeArrowheads="1"/>
          </p:cNvSpPr>
          <p:nvPr>
            <p:ph type="body" idx="1"/>
          </p:nvPr>
        </p:nvSpPr>
        <p:spPr>
          <a:xfrm>
            <a:off x="1009227" y="2729654"/>
            <a:ext cx="11704320" cy="4721014"/>
          </a:xfrm>
        </p:spPr>
        <p:txBody>
          <a:bodyPr/>
          <a:lstStyle/>
          <a:p>
            <a:pPr marL="571500" indent="-571500">
              <a:spcBef>
                <a:spcPts val="1200"/>
              </a:spcBef>
              <a:buFont typeface="Wingdings" panose="05000000000000000000" pitchFamily="2" charset="2"/>
              <a:buChar char="Ø"/>
            </a:pPr>
            <a:r>
              <a:rPr lang="en-US" altLang="en-US" dirty="0">
                <a:solidFill>
                  <a:srgbClr val="003399"/>
                </a:solidFill>
              </a:rPr>
              <a:t>Emotions Don’t Just Happen</a:t>
            </a:r>
          </a:p>
          <a:p>
            <a:pPr marL="571500" indent="-571500">
              <a:spcBef>
                <a:spcPts val="1200"/>
              </a:spcBef>
              <a:buFont typeface="Wingdings" panose="05000000000000000000" pitchFamily="2" charset="2"/>
              <a:buChar char="Ø"/>
            </a:pPr>
            <a:r>
              <a:rPr lang="en-US" altLang="en-US" dirty="0">
                <a:solidFill>
                  <a:srgbClr val="003399"/>
                </a:solidFill>
              </a:rPr>
              <a:t>You and Only You Create Your Emotions</a:t>
            </a:r>
          </a:p>
          <a:p>
            <a:pPr marL="571500" indent="-571500">
              <a:spcBef>
                <a:spcPts val="1200"/>
              </a:spcBef>
              <a:buFont typeface="Wingdings" panose="05000000000000000000" pitchFamily="2" charset="2"/>
              <a:buChar char="Ø"/>
            </a:pPr>
            <a:r>
              <a:rPr lang="en-US" altLang="en-US" dirty="0">
                <a:solidFill>
                  <a:srgbClr val="003399"/>
                </a:solidFill>
              </a:rPr>
              <a:t>You Have Only Two Options:</a:t>
            </a:r>
          </a:p>
          <a:p>
            <a:pPr marL="1028700" lvl="1" indent="-571500">
              <a:spcBef>
                <a:spcPts val="1200"/>
              </a:spcBef>
              <a:buFont typeface="Arial" panose="020B0604020202020204" pitchFamily="34" charset="0"/>
              <a:buChar char="•"/>
            </a:pPr>
            <a:r>
              <a:rPr lang="en-US" altLang="en-US" dirty="0">
                <a:solidFill>
                  <a:srgbClr val="003399"/>
                </a:solidFill>
              </a:rPr>
              <a:t>Find a way to master them, or</a:t>
            </a:r>
          </a:p>
          <a:p>
            <a:pPr marL="1028700" lvl="1" indent="-571500">
              <a:spcBef>
                <a:spcPts val="1200"/>
              </a:spcBef>
              <a:buFont typeface="Arial" panose="020B0604020202020204" pitchFamily="34" charset="0"/>
              <a:buChar char="•"/>
            </a:pPr>
            <a:r>
              <a:rPr lang="en-US" altLang="en-US" dirty="0">
                <a:solidFill>
                  <a:srgbClr val="003399"/>
                </a:solidFill>
              </a:rPr>
              <a:t>Fall hostage to them</a:t>
            </a:r>
          </a:p>
        </p:txBody>
      </p:sp>
      <p:sp>
        <p:nvSpPr>
          <p:cNvPr id="48131" name="Text Box 3">
            <a:extLst>
              <a:ext uri="{FF2B5EF4-FFF2-40B4-BE49-F238E27FC236}">
                <a16:creationId xmlns:a16="http://schemas.microsoft.com/office/drawing/2014/main" id="{4AACE57A-0CAF-5113-3B55-0C8517B4C3A5}"/>
              </a:ext>
            </a:extLst>
          </p:cNvPr>
          <p:cNvSpPr txBox="1">
            <a:spLocks noChangeArrowheads="1"/>
          </p:cNvSpPr>
          <p:nvPr/>
        </p:nvSpPr>
        <p:spPr bwMode="auto">
          <a:xfrm>
            <a:off x="433493" y="0"/>
            <a:ext cx="12137813" cy="203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1800"/>
              </a:spcBef>
            </a:pPr>
            <a:r>
              <a:rPr lang="en-US" altLang="en-US" sz="6000" b="1" u="sng" dirty="0">
                <a:solidFill>
                  <a:srgbClr val="CC3300"/>
                </a:solidFill>
              </a:rPr>
              <a:t>Master My Stories</a:t>
            </a:r>
            <a:r>
              <a:rPr lang="en-US" altLang="en-US" sz="6000" u="sng" dirty="0"/>
              <a:t> </a:t>
            </a:r>
          </a:p>
          <a:p>
            <a:pPr algn="ctr">
              <a:spcBef>
                <a:spcPts val="1800"/>
              </a:spcBef>
            </a:pPr>
            <a:r>
              <a:rPr lang="en-US" altLang="en-US" sz="5120" u="sng" dirty="0"/>
              <a:t> </a:t>
            </a:r>
            <a:r>
              <a:rPr lang="en-US" altLang="en-US" sz="4400" u="sng" dirty="0"/>
              <a:t>Take Charge of My Emotions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6047CAA-DA3D-5FF9-A92C-5D6987CA5394}"/>
              </a:ext>
            </a:extLst>
          </p:cNvPr>
          <p:cNvSpPr>
            <a:spLocks noGrp="1" noChangeArrowheads="1"/>
          </p:cNvSpPr>
          <p:nvPr>
            <p:ph type="body" idx="1"/>
          </p:nvPr>
        </p:nvSpPr>
        <p:spPr>
          <a:xfrm>
            <a:off x="758613" y="2926080"/>
            <a:ext cx="11921067" cy="4727787"/>
          </a:xfrm>
        </p:spPr>
        <p:txBody>
          <a:bodyPr/>
          <a:lstStyle/>
          <a:p>
            <a:pPr>
              <a:spcBef>
                <a:spcPts val="1800"/>
              </a:spcBef>
            </a:pPr>
            <a:r>
              <a:rPr lang="en-US" altLang="en-US" dirty="0">
                <a:solidFill>
                  <a:srgbClr val="003399"/>
                </a:solidFill>
              </a:rPr>
              <a:t>Start with Heart: Stay focused on what you REALLY want.</a:t>
            </a:r>
          </a:p>
          <a:p>
            <a:pPr>
              <a:spcBef>
                <a:spcPts val="1800"/>
              </a:spcBef>
            </a:pPr>
            <a:r>
              <a:rPr lang="en-US" altLang="en-US" dirty="0">
                <a:solidFill>
                  <a:srgbClr val="003399"/>
                </a:solidFill>
              </a:rPr>
              <a:t>Learn to Look: Notice when safety is at risk.</a:t>
            </a:r>
          </a:p>
          <a:p>
            <a:pPr>
              <a:spcBef>
                <a:spcPts val="1800"/>
              </a:spcBef>
            </a:pPr>
            <a:r>
              <a:rPr lang="en-US" altLang="en-US" dirty="0">
                <a:solidFill>
                  <a:srgbClr val="003399"/>
                </a:solidFill>
              </a:rPr>
              <a:t>Make it Safe:  If you make it safe, you can talk about almost anything.</a:t>
            </a:r>
          </a:p>
          <a:p>
            <a:pPr>
              <a:spcBef>
                <a:spcPts val="1800"/>
              </a:spcBef>
            </a:pPr>
            <a:r>
              <a:rPr lang="en-US" altLang="en-US" dirty="0">
                <a:solidFill>
                  <a:srgbClr val="003399"/>
                </a:solidFill>
              </a:rPr>
              <a:t>Master My Stories:  Watch out for clever stories we tell ourselves.  Take charge of our emotions.</a:t>
            </a:r>
          </a:p>
        </p:txBody>
      </p:sp>
      <p:sp>
        <p:nvSpPr>
          <p:cNvPr id="49155" name="Text Box 3">
            <a:extLst>
              <a:ext uri="{FF2B5EF4-FFF2-40B4-BE49-F238E27FC236}">
                <a16:creationId xmlns:a16="http://schemas.microsoft.com/office/drawing/2014/main" id="{BB9C294B-8E9F-DF81-C5A0-C5D5E7F713EA}"/>
              </a:ext>
            </a:extLst>
          </p:cNvPr>
          <p:cNvSpPr txBox="1">
            <a:spLocks noChangeArrowheads="1"/>
          </p:cNvSpPr>
          <p:nvPr/>
        </p:nvSpPr>
        <p:spPr bwMode="auto">
          <a:xfrm>
            <a:off x="541867" y="433494"/>
            <a:ext cx="12137813" cy="20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1800"/>
              </a:spcBef>
            </a:pPr>
            <a:r>
              <a:rPr lang="en-US" altLang="en-US" sz="6258" b="1" u="sng" dirty="0">
                <a:solidFill>
                  <a:srgbClr val="CC3300"/>
                </a:solidFill>
              </a:rPr>
              <a:t>Crucial Conversations</a:t>
            </a:r>
            <a:r>
              <a:rPr lang="en-US" altLang="en-US" sz="5120" u="sng" dirty="0"/>
              <a:t> </a:t>
            </a:r>
          </a:p>
          <a:p>
            <a:pPr algn="ctr">
              <a:spcBef>
                <a:spcPts val="1800"/>
              </a:spcBef>
            </a:pPr>
            <a:r>
              <a:rPr lang="en-US" altLang="en-US" sz="5120" u="sng" dirty="0"/>
              <a:t> </a:t>
            </a:r>
            <a:r>
              <a:rPr lang="en-US" altLang="en-US" sz="4551" u="sng" dirty="0"/>
              <a:t>Four (Biblical) Principles That Will Help</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B5CEC-2F36-7805-9F24-BB9E838033DE}"/>
              </a:ext>
            </a:extLst>
          </p:cNvPr>
          <p:cNvSpPr>
            <a:spLocks noGrp="1"/>
          </p:cNvSpPr>
          <p:nvPr>
            <p:ph idx="1"/>
          </p:nvPr>
        </p:nvSpPr>
        <p:spPr>
          <a:xfrm>
            <a:off x="3056466" y="186266"/>
            <a:ext cx="7289800" cy="1083733"/>
          </a:xfrm>
        </p:spPr>
        <p:txBody>
          <a:bodyPr/>
          <a:lstStyle/>
          <a:p>
            <a:pPr algn="ctr">
              <a:spcBef>
                <a:spcPts val="0"/>
              </a:spcBef>
            </a:pPr>
            <a:r>
              <a:rPr lang="en-US" b="1" u="sng" dirty="0">
                <a:highlight>
                  <a:srgbClr val="FFFF00"/>
                </a:highlight>
              </a:rPr>
              <a:t>Tips for Speaking the Truth in Love</a:t>
            </a:r>
          </a:p>
          <a:p>
            <a:pPr algn="ctr">
              <a:spcBef>
                <a:spcPts val="0"/>
              </a:spcBef>
            </a:pPr>
            <a:r>
              <a:rPr lang="en-US" b="1" dirty="0">
                <a:highlight>
                  <a:srgbClr val="FFFF00"/>
                </a:highlight>
              </a:rPr>
              <a:t>(Ken Sande)</a:t>
            </a:r>
          </a:p>
        </p:txBody>
      </p:sp>
      <p:sp>
        <p:nvSpPr>
          <p:cNvPr id="4" name="TextBox 3">
            <a:extLst>
              <a:ext uri="{FF2B5EF4-FFF2-40B4-BE49-F238E27FC236}">
                <a16:creationId xmlns:a16="http://schemas.microsoft.com/office/drawing/2014/main" id="{DBB4F84E-F0A1-CB28-9FEA-97BA8BB47D7A}"/>
              </a:ext>
            </a:extLst>
          </p:cNvPr>
          <p:cNvSpPr txBox="1"/>
          <p:nvPr/>
        </p:nvSpPr>
        <p:spPr>
          <a:xfrm>
            <a:off x="728133" y="1744133"/>
            <a:ext cx="11007629" cy="4154984"/>
          </a:xfrm>
          <a:prstGeom prst="rect">
            <a:avLst/>
          </a:prstGeom>
          <a:noFill/>
        </p:spPr>
        <p:txBody>
          <a:bodyPr wrap="none" rtlCol="0">
            <a:spAutoFit/>
          </a:bodyPr>
          <a:lstStyle/>
          <a:p>
            <a:pPr marL="571500" indent="-571500">
              <a:buFont typeface="Wingdings" panose="05000000000000000000" pitchFamily="2" charset="2"/>
              <a:buChar char="Ø"/>
            </a:pPr>
            <a:r>
              <a:rPr lang="en-US" b="1" dirty="0"/>
              <a:t>Bring Hope through the Gospel (foundational)</a:t>
            </a:r>
          </a:p>
          <a:p>
            <a:pPr marL="571500" indent="-571500">
              <a:buFont typeface="Wingdings" panose="05000000000000000000" pitchFamily="2" charset="2"/>
              <a:buChar char="Ø"/>
            </a:pPr>
            <a:r>
              <a:rPr lang="en-US" b="1" dirty="0"/>
              <a:t>Be Quick to Listen (listening skills)</a:t>
            </a:r>
          </a:p>
          <a:p>
            <a:pPr marL="1028700" lvl="1" indent="-571500">
              <a:buFont typeface="Arial" panose="020B0604020202020204" pitchFamily="34" charset="0"/>
              <a:buChar char="•"/>
            </a:pPr>
            <a:r>
              <a:rPr lang="en-US" sz="3600" b="1" dirty="0"/>
              <a:t>Waiting</a:t>
            </a:r>
          </a:p>
          <a:p>
            <a:pPr marL="1028700" lvl="1" indent="-571500">
              <a:buFont typeface="Arial" panose="020B0604020202020204" pitchFamily="34" charset="0"/>
              <a:buChar char="•"/>
            </a:pPr>
            <a:r>
              <a:rPr lang="en-US" sz="3600" b="1" dirty="0"/>
              <a:t>Attending</a:t>
            </a:r>
          </a:p>
          <a:p>
            <a:pPr marL="1028700" lvl="1" indent="-571500">
              <a:buFont typeface="Arial" panose="020B0604020202020204" pitchFamily="34" charset="0"/>
              <a:buChar char="•"/>
            </a:pPr>
            <a:r>
              <a:rPr lang="en-US" sz="3600" b="1" dirty="0"/>
              <a:t>Clarifying</a:t>
            </a:r>
          </a:p>
          <a:p>
            <a:pPr marL="1028700" lvl="1" indent="-571500">
              <a:buFont typeface="Arial" panose="020B0604020202020204" pitchFamily="34" charset="0"/>
              <a:buChar char="•"/>
            </a:pPr>
            <a:r>
              <a:rPr lang="en-US" sz="3600" b="1" dirty="0"/>
              <a:t>Reflecting</a:t>
            </a:r>
          </a:p>
          <a:p>
            <a:pPr marL="1028700" lvl="1" indent="-571500">
              <a:buFont typeface="Arial" panose="020B0604020202020204" pitchFamily="34" charset="0"/>
              <a:buChar char="•"/>
            </a:pPr>
            <a:r>
              <a:rPr lang="en-US" sz="3600" b="1" dirty="0"/>
              <a:t>Agreeing</a:t>
            </a:r>
          </a:p>
        </p:txBody>
      </p:sp>
    </p:spTree>
    <p:extLst>
      <p:ext uri="{BB962C8B-B14F-4D97-AF65-F5344CB8AC3E}">
        <p14:creationId xmlns:p14="http://schemas.microsoft.com/office/powerpoint/2010/main" val="31739121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B5CEC-2F36-7805-9F24-BB9E838033DE}"/>
              </a:ext>
            </a:extLst>
          </p:cNvPr>
          <p:cNvSpPr>
            <a:spLocks noGrp="1"/>
          </p:cNvSpPr>
          <p:nvPr>
            <p:ph idx="1"/>
          </p:nvPr>
        </p:nvSpPr>
        <p:spPr>
          <a:xfrm>
            <a:off x="3056466" y="186267"/>
            <a:ext cx="7289800" cy="825500"/>
          </a:xfrm>
        </p:spPr>
        <p:txBody>
          <a:bodyPr/>
          <a:lstStyle/>
          <a:p>
            <a:r>
              <a:rPr lang="en-US" u="sng" dirty="0">
                <a:highlight>
                  <a:srgbClr val="FFFF00"/>
                </a:highlight>
              </a:rPr>
              <a:t>Tips for Speaking the Truth in Love</a:t>
            </a:r>
          </a:p>
        </p:txBody>
      </p:sp>
      <p:sp>
        <p:nvSpPr>
          <p:cNvPr id="4" name="TextBox 3">
            <a:extLst>
              <a:ext uri="{FF2B5EF4-FFF2-40B4-BE49-F238E27FC236}">
                <a16:creationId xmlns:a16="http://schemas.microsoft.com/office/drawing/2014/main" id="{DBB4F84E-F0A1-CB28-9FEA-97BA8BB47D7A}"/>
              </a:ext>
            </a:extLst>
          </p:cNvPr>
          <p:cNvSpPr txBox="1"/>
          <p:nvPr/>
        </p:nvSpPr>
        <p:spPr>
          <a:xfrm>
            <a:off x="948266" y="778934"/>
            <a:ext cx="11108267" cy="7478970"/>
          </a:xfrm>
          <a:prstGeom prst="rect">
            <a:avLst/>
          </a:prstGeom>
          <a:noFill/>
        </p:spPr>
        <p:txBody>
          <a:bodyPr wrap="square" rtlCol="0">
            <a:spAutoFit/>
          </a:bodyPr>
          <a:lstStyle/>
          <a:p>
            <a:pPr marL="571500" indent="-571500">
              <a:buFont typeface="Wingdings" panose="05000000000000000000" pitchFamily="2" charset="2"/>
              <a:buChar char="Ø"/>
            </a:pPr>
            <a:r>
              <a:rPr lang="en-US" sz="3200" b="1" dirty="0"/>
              <a:t>The Tongue of the Wise Brings Healing -Proverbs 12:18 (speaking in a clear, constructive, and persuasive manner)</a:t>
            </a:r>
          </a:p>
          <a:p>
            <a:pPr marL="1028700" lvl="1" indent="-571500">
              <a:buFont typeface="Arial" panose="020B0604020202020204" pitchFamily="34" charset="0"/>
              <a:buChar char="•"/>
            </a:pPr>
            <a:r>
              <a:rPr lang="en-US" sz="2600" b="1" dirty="0"/>
              <a:t>Breathe Grace</a:t>
            </a:r>
          </a:p>
          <a:p>
            <a:pPr marL="1028700" lvl="1" indent="-571500">
              <a:buFont typeface="Arial" panose="020B0604020202020204" pitchFamily="34" charset="0"/>
              <a:buChar char="•"/>
            </a:pPr>
            <a:r>
              <a:rPr lang="en-US" sz="2600" b="1" dirty="0"/>
              <a:t>Make Charitable Judgments</a:t>
            </a:r>
          </a:p>
          <a:p>
            <a:pPr marL="1028700" lvl="1" indent="-571500">
              <a:buFont typeface="Arial" panose="020B0604020202020204" pitchFamily="34" charset="0"/>
              <a:buChar char="•"/>
            </a:pPr>
            <a:r>
              <a:rPr lang="en-US" sz="2600" b="1" dirty="0"/>
              <a:t>Speak the Truth in Love</a:t>
            </a:r>
          </a:p>
          <a:p>
            <a:pPr marL="1028700" lvl="1" indent="-571500">
              <a:buFont typeface="Arial" panose="020B0604020202020204" pitchFamily="34" charset="0"/>
              <a:buChar char="•"/>
            </a:pPr>
            <a:r>
              <a:rPr lang="en-US" sz="2600" b="1" dirty="0"/>
              <a:t>Talk from Beside Not from Above</a:t>
            </a:r>
          </a:p>
          <a:p>
            <a:pPr marL="1028700" lvl="1" indent="-571500">
              <a:buFont typeface="Arial" panose="020B0604020202020204" pitchFamily="34" charset="0"/>
              <a:buChar char="•"/>
            </a:pPr>
            <a:r>
              <a:rPr lang="en-US" sz="2600" b="1" dirty="0"/>
              <a:t>Help Others Examine the Desires of Their Hearts</a:t>
            </a:r>
          </a:p>
          <a:p>
            <a:pPr marL="1028700" lvl="1" indent="-571500">
              <a:buFont typeface="Arial" panose="020B0604020202020204" pitchFamily="34" charset="0"/>
              <a:buChar char="•"/>
            </a:pPr>
            <a:r>
              <a:rPr lang="en-US" sz="2600" b="1" dirty="0"/>
              <a:t>Choose the Right Time and Place</a:t>
            </a:r>
          </a:p>
          <a:p>
            <a:pPr marL="1028700" lvl="1" indent="-571500">
              <a:buFont typeface="Arial" panose="020B0604020202020204" pitchFamily="34" charset="0"/>
              <a:buChar char="•"/>
            </a:pPr>
            <a:r>
              <a:rPr lang="en-US" sz="2600" b="1" dirty="0"/>
              <a:t>Talk in Person Whenever Possible</a:t>
            </a:r>
          </a:p>
          <a:p>
            <a:pPr marL="1028700" lvl="1" indent="-571500">
              <a:buFont typeface="Arial" panose="020B0604020202020204" pitchFamily="34" charset="0"/>
              <a:buChar char="•"/>
            </a:pPr>
            <a:r>
              <a:rPr lang="en-US" sz="2600" b="1" dirty="0"/>
              <a:t>Engage Rather Than Declare</a:t>
            </a:r>
          </a:p>
          <a:p>
            <a:pPr marL="1028700" lvl="1" indent="-571500">
              <a:buFont typeface="Arial" panose="020B0604020202020204" pitchFamily="34" charset="0"/>
              <a:buChar char="•"/>
            </a:pPr>
            <a:r>
              <a:rPr lang="en-US" sz="2600" b="1" dirty="0"/>
              <a:t>Communicate So Clearly That You Cannot Be Misunderstood</a:t>
            </a:r>
          </a:p>
          <a:p>
            <a:pPr marL="1028700" lvl="1" indent="-571500">
              <a:buFont typeface="Arial" panose="020B0604020202020204" pitchFamily="34" charset="0"/>
              <a:buChar char="•"/>
            </a:pPr>
            <a:r>
              <a:rPr lang="en-US" sz="2600" b="1" dirty="0"/>
              <a:t>Plan Your Words</a:t>
            </a:r>
          </a:p>
          <a:p>
            <a:pPr marL="1028700" lvl="1" indent="-571500">
              <a:buFont typeface="Arial" panose="020B0604020202020204" pitchFamily="34" charset="0"/>
              <a:buChar char="•"/>
            </a:pPr>
            <a:r>
              <a:rPr lang="en-US" sz="2600" b="1" dirty="0"/>
              <a:t>Use “I” Statements</a:t>
            </a:r>
          </a:p>
          <a:p>
            <a:pPr marL="1028700" lvl="1" indent="-571500">
              <a:buFont typeface="Arial" panose="020B0604020202020204" pitchFamily="34" charset="0"/>
              <a:buChar char="•"/>
            </a:pPr>
            <a:r>
              <a:rPr lang="en-US" sz="2600" b="1" dirty="0"/>
              <a:t>Be Objective</a:t>
            </a:r>
          </a:p>
          <a:p>
            <a:pPr marL="1028700" lvl="1" indent="-571500">
              <a:buFont typeface="Arial" panose="020B0604020202020204" pitchFamily="34" charset="0"/>
              <a:buChar char="•"/>
            </a:pPr>
            <a:r>
              <a:rPr lang="en-US" sz="2600" b="1" dirty="0"/>
              <a:t>Use the Bible Carefully</a:t>
            </a:r>
          </a:p>
          <a:p>
            <a:pPr marL="1028700" lvl="1" indent="-571500">
              <a:buFont typeface="Arial" panose="020B0604020202020204" pitchFamily="34" charset="0"/>
              <a:buChar char="•"/>
            </a:pPr>
            <a:r>
              <a:rPr lang="en-US" sz="2600" b="1" dirty="0"/>
              <a:t>Ask for Feedback</a:t>
            </a:r>
          </a:p>
          <a:p>
            <a:pPr marL="1028700" lvl="1" indent="-571500">
              <a:buFont typeface="Arial" panose="020B0604020202020204" pitchFamily="34" charset="0"/>
              <a:buChar char="•"/>
            </a:pPr>
            <a:r>
              <a:rPr lang="en-US" sz="2600" b="1" dirty="0"/>
              <a:t>Offer Solutions and Preferences</a:t>
            </a:r>
          </a:p>
          <a:p>
            <a:pPr marL="1028700" lvl="1" indent="-571500">
              <a:buFont typeface="Arial" panose="020B0604020202020204" pitchFamily="34" charset="0"/>
              <a:buChar char="•"/>
            </a:pPr>
            <a:r>
              <a:rPr lang="en-US" sz="2600" b="1" dirty="0"/>
              <a:t>Recognize Your Limits</a:t>
            </a:r>
          </a:p>
        </p:txBody>
      </p:sp>
    </p:spTree>
    <p:extLst>
      <p:ext uri="{BB962C8B-B14F-4D97-AF65-F5344CB8AC3E}">
        <p14:creationId xmlns:p14="http://schemas.microsoft.com/office/powerpoint/2010/main" val="14720951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BA5FEAC-84B5-9DA1-DEF0-238AA62F67D7}"/>
              </a:ext>
            </a:extLst>
          </p:cNvPr>
          <p:cNvSpPr/>
          <p:nvPr/>
        </p:nvSpPr>
        <p:spPr bwMode="auto">
          <a:xfrm>
            <a:off x="-62914" y="0"/>
            <a:ext cx="13067714" cy="81534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pic>
        <p:nvPicPr>
          <p:cNvPr id="9" name="Picture 8">
            <a:extLst>
              <a:ext uri="{FF2B5EF4-FFF2-40B4-BE49-F238E27FC236}">
                <a16:creationId xmlns:a16="http://schemas.microsoft.com/office/drawing/2014/main" id="{CA9F630F-C887-7831-9FC9-B642A80C7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485" y="3486611"/>
            <a:ext cx="2461260" cy="2499360"/>
          </a:xfrm>
          <a:prstGeom prst="rect">
            <a:avLst/>
          </a:prstGeom>
        </p:spPr>
      </p:pic>
      <p:pic>
        <p:nvPicPr>
          <p:cNvPr id="11" name="Picture 10" descr="Icon&#10;&#10;Description automatically generated">
            <a:extLst>
              <a:ext uri="{FF2B5EF4-FFF2-40B4-BE49-F238E27FC236}">
                <a16:creationId xmlns:a16="http://schemas.microsoft.com/office/drawing/2014/main" id="{D7250E6A-42C9-5344-CA92-CBE5732B0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00" y="3523611"/>
            <a:ext cx="2750820" cy="2491740"/>
          </a:xfrm>
          <a:prstGeom prst="rect">
            <a:avLst/>
          </a:prstGeom>
        </p:spPr>
      </p:pic>
      <p:sp>
        <p:nvSpPr>
          <p:cNvPr id="13" name="TextBox 12">
            <a:extLst>
              <a:ext uri="{FF2B5EF4-FFF2-40B4-BE49-F238E27FC236}">
                <a16:creationId xmlns:a16="http://schemas.microsoft.com/office/drawing/2014/main" id="{32CE8E96-8BB4-3DB1-B85B-98F92975E6B7}"/>
              </a:ext>
            </a:extLst>
          </p:cNvPr>
          <p:cNvSpPr txBox="1"/>
          <p:nvPr/>
        </p:nvSpPr>
        <p:spPr>
          <a:xfrm>
            <a:off x="951015" y="155788"/>
            <a:ext cx="11506200" cy="1323439"/>
          </a:xfrm>
          <a:prstGeom prst="rect">
            <a:avLst/>
          </a:prstGeom>
          <a:noFill/>
        </p:spPr>
        <p:txBody>
          <a:bodyPr wrap="square">
            <a:spAutoFit/>
          </a:bodyPr>
          <a:lstStyle/>
          <a:p>
            <a:pPr algn="ctr"/>
            <a:r>
              <a:rPr lang="en-US" sz="4400" b="1" dirty="0">
                <a:solidFill>
                  <a:srgbClr val="7030A0"/>
                </a:solidFill>
                <a:latin typeface="Calibri" panose="020F0502020204030204" pitchFamily="34" charset="0"/>
                <a:ea typeface="Calibri" panose="020F0502020204030204" pitchFamily="34" charset="0"/>
                <a:cs typeface="Calibri" panose="020F0502020204030204" pitchFamily="34" charset="0"/>
              </a:rPr>
              <a:t>What Should “One Flesh” Look Like?</a:t>
            </a:r>
          </a:p>
          <a:p>
            <a:pPr algn="ctr"/>
            <a:r>
              <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rPr>
              <a:t>(Two People Can Exist Together in a Variety of Ways)</a:t>
            </a:r>
          </a:p>
        </p:txBody>
      </p:sp>
      <p:sp>
        <p:nvSpPr>
          <p:cNvPr id="47" name="Arrow: Right 46">
            <a:extLst>
              <a:ext uri="{FF2B5EF4-FFF2-40B4-BE49-F238E27FC236}">
                <a16:creationId xmlns:a16="http://schemas.microsoft.com/office/drawing/2014/main" id="{A2738DCE-3D4E-F104-E593-93310DCC2AAC}"/>
              </a:ext>
            </a:extLst>
          </p:cNvPr>
          <p:cNvSpPr/>
          <p:nvPr/>
        </p:nvSpPr>
        <p:spPr bwMode="auto">
          <a:xfrm>
            <a:off x="4031479" y="4467708"/>
            <a:ext cx="684784" cy="597302"/>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54" name="TextBox 53">
            <a:extLst>
              <a:ext uri="{FF2B5EF4-FFF2-40B4-BE49-F238E27FC236}">
                <a16:creationId xmlns:a16="http://schemas.microsoft.com/office/drawing/2014/main" id="{339327E1-B353-21C0-3B7B-DEFD02A360DF}"/>
              </a:ext>
            </a:extLst>
          </p:cNvPr>
          <p:cNvSpPr txBox="1"/>
          <p:nvPr/>
        </p:nvSpPr>
        <p:spPr>
          <a:xfrm>
            <a:off x="8011085" y="2939058"/>
            <a:ext cx="4800795" cy="4001095"/>
          </a:xfrm>
          <a:prstGeom prst="rect">
            <a:avLst/>
          </a:prstGeom>
          <a:noFill/>
        </p:spPr>
        <p:txBody>
          <a:bodyPr wrap="square" rtlCol="0">
            <a:spAutoFit/>
          </a:bodyPr>
          <a:lstStyle/>
          <a:p>
            <a:pPr algn="ctr"/>
            <a:r>
              <a:rPr lang="en-US" sz="5400" b="1" dirty="0">
                <a:solidFill>
                  <a:srgbClr val="7030A0"/>
                </a:solidFill>
              </a:rPr>
              <a:t>The Ideal</a:t>
            </a:r>
          </a:p>
          <a:p>
            <a:pPr algn="ctr"/>
            <a:r>
              <a:rPr lang="en-US" sz="4000" b="1" dirty="0">
                <a:solidFill>
                  <a:srgbClr val="7030A0"/>
                </a:solidFill>
              </a:rPr>
              <a:t>(In God’s Image, distinct personalities that are inseparably united, completed by the other)</a:t>
            </a:r>
          </a:p>
        </p:txBody>
      </p:sp>
    </p:spTree>
    <p:extLst>
      <p:ext uri="{BB962C8B-B14F-4D97-AF65-F5344CB8AC3E}">
        <p14:creationId xmlns:p14="http://schemas.microsoft.com/office/powerpoint/2010/main" val="2073608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3000"/>
                                        <p:tgtEl>
                                          <p:spTgt spid="11"/>
                                        </p:tgtEl>
                                      </p:cBhvr>
                                    </p:animEffect>
                                    <p:set>
                                      <p:cBhvr>
                                        <p:cTn id="7" dur="1" fill="hold">
                                          <p:stCondLst>
                                            <p:cond delay="2999"/>
                                          </p:stCondLst>
                                        </p:cTn>
                                        <p:tgtEl>
                                          <p:spTgt spid="1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4000"/>
                                        <p:tgtEl>
                                          <p:spTgt spid="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4000"/>
                            </p:stCondLst>
                            <p:childTnLst>
                              <p:par>
                                <p:cTn id="14" presetID="1" presetClass="exit" presetSubtype="0" fill="hold" grpId="1" nodeType="afterEffect">
                                  <p:stCondLst>
                                    <p:cond delay="0"/>
                                  </p:stCondLst>
                                  <p:childTnLst>
                                    <p:set>
                                      <p:cBhvr>
                                        <p:cTn id="15" dur="1" fill="hold">
                                          <p:stCondLst>
                                            <p:cond delay="0"/>
                                          </p:stCondLst>
                                        </p:cTn>
                                        <p:tgtEl>
                                          <p:spTgt spid="47"/>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9630F7-DA08-E80E-390B-30046B2BAAD2}"/>
              </a:ext>
            </a:extLst>
          </p:cNvPr>
          <p:cNvSpPr txBox="1"/>
          <p:nvPr/>
        </p:nvSpPr>
        <p:spPr>
          <a:xfrm>
            <a:off x="786606" y="838200"/>
            <a:ext cx="11736388" cy="6124754"/>
          </a:xfrm>
          <a:prstGeom prst="rect">
            <a:avLst/>
          </a:prstGeom>
          <a:noFill/>
        </p:spPr>
        <p:txBody>
          <a:bodyPr wrap="square" rtlCol="0">
            <a:spAutoFit/>
          </a:bodyPr>
          <a:lstStyle/>
          <a:p>
            <a:pPr>
              <a:lnSpc>
                <a:spcPct val="98000"/>
              </a:lnSpc>
            </a:pPr>
            <a:r>
              <a:rPr lang="en-US" sz="2600" dirty="0">
                <a:solidFill>
                  <a:schemeClr val="accent1"/>
                </a:solidFill>
              </a:rPr>
              <a:t>He (God) said, “Who told you that you were naked? Have you eaten of the tree of which I commanded you not to eat?” The man said, </a:t>
            </a:r>
            <a:r>
              <a:rPr lang="en-US" sz="2600" b="1" dirty="0">
                <a:solidFill>
                  <a:schemeClr val="accent1"/>
                </a:solidFill>
              </a:rPr>
              <a:t>“</a:t>
            </a:r>
            <a:r>
              <a:rPr lang="en-US" sz="2600" b="1" u="sng" dirty="0">
                <a:solidFill>
                  <a:schemeClr val="accent1"/>
                </a:solidFill>
              </a:rPr>
              <a:t>The woman </a:t>
            </a:r>
            <a:r>
              <a:rPr lang="en-US" sz="2600" b="1" dirty="0">
                <a:solidFill>
                  <a:schemeClr val="accent1"/>
                </a:solidFill>
              </a:rPr>
              <a:t>whom you gave to be with me, she gave me fruit of the tree, and I ate.” </a:t>
            </a:r>
            <a:r>
              <a:rPr lang="en-US" sz="2600" dirty="0">
                <a:solidFill>
                  <a:schemeClr val="accent1"/>
                </a:solidFill>
              </a:rPr>
              <a:t>Then the LORD God said to the woman, “What is this that you have done?” The woman said, “</a:t>
            </a:r>
            <a:r>
              <a:rPr lang="en-US" sz="2600" b="1" u="sng" dirty="0">
                <a:solidFill>
                  <a:schemeClr val="accent1"/>
                </a:solidFill>
              </a:rPr>
              <a:t>The serpent </a:t>
            </a:r>
            <a:r>
              <a:rPr lang="en-US" sz="2600" b="1" dirty="0">
                <a:solidFill>
                  <a:schemeClr val="accent1"/>
                </a:solidFill>
              </a:rPr>
              <a:t>deceived me, and I ate.”</a:t>
            </a:r>
          </a:p>
          <a:p>
            <a:pPr>
              <a:lnSpc>
                <a:spcPct val="98000"/>
              </a:lnSpc>
            </a:pPr>
            <a:r>
              <a:rPr lang="en-US" sz="2600" dirty="0">
                <a:solidFill>
                  <a:schemeClr val="accent1"/>
                </a:solidFill>
              </a:rPr>
              <a:t>The LORD God said to the serpent, “Because you have done this, cursed are you ...and dust you shall eat all the days of your life. (v.15) I will put enmity between you and the woman, and between your offspring and her offspring;</a:t>
            </a:r>
          </a:p>
          <a:p>
            <a:pPr>
              <a:lnSpc>
                <a:spcPct val="98000"/>
              </a:lnSpc>
            </a:pPr>
            <a:r>
              <a:rPr lang="en-US" sz="2600" b="1" u="sng" dirty="0">
                <a:solidFill>
                  <a:schemeClr val="accent1"/>
                </a:solidFill>
              </a:rPr>
              <a:t>He shall bruise your head, and you shall bruise his heel</a:t>
            </a:r>
            <a:r>
              <a:rPr lang="en-US" sz="2600" dirty="0">
                <a:solidFill>
                  <a:schemeClr val="accent1"/>
                </a:solidFill>
              </a:rPr>
              <a:t>.” </a:t>
            </a:r>
            <a:r>
              <a:rPr lang="en-US" sz="2600" b="1" dirty="0">
                <a:solidFill>
                  <a:schemeClr val="accent1"/>
                </a:solidFill>
              </a:rPr>
              <a:t>(Messianic promise)</a:t>
            </a:r>
          </a:p>
          <a:p>
            <a:pPr>
              <a:lnSpc>
                <a:spcPct val="98000"/>
              </a:lnSpc>
            </a:pPr>
            <a:endParaRPr lang="en-US" sz="2600" b="1" dirty="0">
              <a:solidFill>
                <a:schemeClr val="accent1"/>
              </a:solidFill>
            </a:endParaRPr>
          </a:p>
          <a:p>
            <a:pPr>
              <a:lnSpc>
                <a:spcPct val="98000"/>
              </a:lnSpc>
            </a:pPr>
            <a:r>
              <a:rPr lang="en-US" sz="2800" dirty="0">
                <a:solidFill>
                  <a:schemeClr val="accent1"/>
                </a:solidFill>
              </a:rPr>
              <a:t>(v.16) To the woman he said, </a:t>
            </a:r>
            <a:r>
              <a:rPr lang="en-US" sz="2800" dirty="0">
                <a:solidFill>
                  <a:srgbClr val="FF0000"/>
                </a:solidFill>
              </a:rPr>
              <a:t>“I will surely multiply your pain in childbearing; in pain you shall bring forth children</a:t>
            </a:r>
            <a:r>
              <a:rPr lang="en-US" sz="2800" b="1" dirty="0">
                <a:solidFill>
                  <a:srgbClr val="FF0000"/>
                </a:solidFill>
              </a:rPr>
              <a:t>. </a:t>
            </a:r>
            <a:r>
              <a:rPr lang="en-US" sz="3200" b="1" dirty="0">
                <a:solidFill>
                  <a:srgbClr val="FF0000"/>
                </a:solidFill>
              </a:rPr>
              <a:t>Your </a:t>
            </a:r>
            <a:r>
              <a:rPr lang="en-US" sz="4000" b="1" i="1" dirty="0">
                <a:solidFill>
                  <a:srgbClr val="FF0000"/>
                </a:solidFill>
              </a:rPr>
              <a:t>desire</a:t>
            </a:r>
            <a:r>
              <a:rPr lang="en-US" sz="4000" b="1" dirty="0">
                <a:solidFill>
                  <a:srgbClr val="FF0000"/>
                </a:solidFill>
              </a:rPr>
              <a:t> </a:t>
            </a:r>
            <a:r>
              <a:rPr lang="en-US" sz="3200" b="1" dirty="0">
                <a:solidFill>
                  <a:srgbClr val="FF0000"/>
                </a:solidFill>
              </a:rPr>
              <a:t>shall be </a:t>
            </a:r>
            <a:r>
              <a:rPr lang="en-US" sz="3200" b="1" u="sng" dirty="0">
                <a:solidFill>
                  <a:srgbClr val="FF0000"/>
                </a:solidFill>
              </a:rPr>
              <a:t>contrary to your husband, </a:t>
            </a:r>
            <a:r>
              <a:rPr lang="en-US" sz="3200" u="sng" dirty="0">
                <a:solidFill>
                  <a:srgbClr val="FF0000"/>
                </a:solidFill>
              </a:rPr>
              <a:t>but he shall </a:t>
            </a:r>
            <a:r>
              <a:rPr lang="en-US" sz="4000" b="1" u="sng" dirty="0">
                <a:solidFill>
                  <a:srgbClr val="FF0000"/>
                </a:solidFill>
              </a:rPr>
              <a:t>rule</a:t>
            </a:r>
            <a:r>
              <a:rPr lang="en-US" sz="3200" u="sng" dirty="0">
                <a:solidFill>
                  <a:srgbClr val="FF0000"/>
                </a:solidFill>
              </a:rPr>
              <a:t> over you.”</a:t>
            </a:r>
            <a:r>
              <a:rPr lang="en-US" sz="3200" dirty="0">
                <a:solidFill>
                  <a:schemeClr val="accent1"/>
                </a:solidFill>
              </a:rPr>
              <a:t> </a:t>
            </a:r>
            <a:r>
              <a:rPr lang="en-US" sz="2800" dirty="0">
                <a:solidFill>
                  <a:schemeClr val="accent1"/>
                </a:solidFill>
              </a:rPr>
              <a:t>(</a:t>
            </a:r>
            <a:r>
              <a:rPr lang="en-US" sz="2800" b="1" dirty="0">
                <a:solidFill>
                  <a:schemeClr val="accent1"/>
                </a:solidFill>
              </a:rPr>
              <a:t>ESV)  (Not a loving desire)</a:t>
            </a:r>
          </a:p>
          <a:p>
            <a:pPr>
              <a:lnSpc>
                <a:spcPct val="98000"/>
              </a:lnSpc>
            </a:pPr>
            <a:endParaRPr lang="en-US" sz="3200" b="1" dirty="0">
              <a:solidFill>
                <a:srgbClr val="002060"/>
              </a:solidFill>
            </a:endParaRPr>
          </a:p>
        </p:txBody>
      </p:sp>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3:11ff</a:t>
            </a: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Sin Changes Everything</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838200"/>
            <a:ext cx="11582400" cy="70866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000" b="1">
              <a:solidFill>
                <a:sysClr val="windowText" lastClr="000000"/>
              </a:solidFill>
              <a:latin typeface="Calibri" panose="020F0502020204030204"/>
            </a:endParaRPr>
          </a:p>
        </p:txBody>
      </p:sp>
      <p:sp>
        <p:nvSpPr>
          <p:cNvPr id="7" name="TextBox 6">
            <a:extLst>
              <a:ext uri="{FF2B5EF4-FFF2-40B4-BE49-F238E27FC236}">
                <a16:creationId xmlns:a16="http://schemas.microsoft.com/office/drawing/2014/main" id="{B6565B5D-3AD3-7424-4BC8-68B96FEA8C54}"/>
              </a:ext>
            </a:extLst>
          </p:cNvPr>
          <p:cNvSpPr txBox="1"/>
          <p:nvPr/>
        </p:nvSpPr>
        <p:spPr>
          <a:xfrm>
            <a:off x="863600" y="6288494"/>
            <a:ext cx="11582400" cy="2052870"/>
          </a:xfrm>
          <a:prstGeom prst="rect">
            <a:avLst/>
          </a:prstGeom>
          <a:noFill/>
        </p:spPr>
        <p:txBody>
          <a:bodyPr wrap="square" rtlCol="0">
            <a:spAutoFit/>
          </a:bodyPr>
          <a:lstStyle/>
          <a:p>
            <a:pPr lvl="0">
              <a:lnSpc>
                <a:spcPct val="98000"/>
              </a:lnSpc>
            </a:pPr>
            <a:r>
              <a:rPr lang="en-US" sz="2200" b="1" dirty="0">
                <a:solidFill>
                  <a:srgbClr val="0070C0"/>
                </a:solidFill>
              </a:rPr>
              <a:t>or</a:t>
            </a:r>
          </a:p>
          <a:p>
            <a:pPr lvl="0">
              <a:lnSpc>
                <a:spcPct val="98000"/>
              </a:lnSpc>
            </a:pPr>
            <a:r>
              <a:rPr lang="en-US" sz="2800" dirty="0">
                <a:solidFill>
                  <a:srgbClr val="000000"/>
                </a:solidFill>
              </a:rPr>
              <a:t>(v.16) To the woman he said, </a:t>
            </a:r>
            <a:r>
              <a:rPr lang="en-US" sz="2800" dirty="0">
                <a:solidFill>
                  <a:srgbClr val="002060"/>
                </a:solidFill>
              </a:rPr>
              <a:t>“I will greatly multiply Your pain in childbirth, In pain you will bring forth children;</a:t>
            </a:r>
            <a:r>
              <a:rPr lang="en-US" sz="2800" b="1" dirty="0">
                <a:solidFill>
                  <a:srgbClr val="002060"/>
                </a:solidFill>
              </a:rPr>
              <a:t> </a:t>
            </a:r>
            <a:r>
              <a:rPr lang="en-US" sz="3200" b="1" dirty="0">
                <a:solidFill>
                  <a:srgbClr val="002060"/>
                </a:solidFill>
              </a:rPr>
              <a:t>Yet your </a:t>
            </a:r>
            <a:r>
              <a:rPr lang="en-US" sz="4000" b="1" dirty="0">
                <a:solidFill>
                  <a:srgbClr val="002060"/>
                </a:solidFill>
              </a:rPr>
              <a:t>desire</a:t>
            </a:r>
            <a:r>
              <a:rPr lang="en-US" sz="3200" b="1" dirty="0">
                <a:solidFill>
                  <a:srgbClr val="002060"/>
                </a:solidFill>
              </a:rPr>
              <a:t> will be </a:t>
            </a:r>
            <a:r>
              <a:rPr lang="en-US" sz="3200" b="1" u="sng" dirty="0">
                <a:solidFill>
                  <a:srgbClr val="002060"/>
                </a:solidFill>
              </a:rPr>
              <a:t>for your husband, </a:t>
            </a:r>
            <a:r>
              <a:rPr lang="en-US" sz="3200" u="sng" dirty="0">
                <a:solidFill>
                  <a:srgbClr val="002060"/>
                </a:solidFill>
              </a:rPr>
              <a:t>And he will </a:t>
            </a:r>
            <a:r>
              <a:rPr lang="en-US" sz="4000" b="1" u="sng" dirty="0">
                <a:solidFill>
                  <a:srgbClr val="002060"/>
                </a:solidFill>
              </a:rPr>
              <a:t>rule</a:t>
            </a:r>
            <a:r>
              <a:rPr lang="en-US" sz="3200" u="sng" dirty="0">
                <a:solidFill>
                  <a:srgbClr val="002060"/>
                </a:solidFill>
              </a:rPr>
              <a:t> over you.”</a:t>
            </a:r>
            <a:r>
              <a:rPr lang="en-US" sz="3200" b="1" dirty="0">
                <a:solidFill>
                  <a:srgbClr val="002060"/>
                </a:solidFill>
              </a:rPr>
              <a:t> </a:t>
            </a:r>
            <a:r>
              <a:rPr lang="en-US" sz="2800" b="1" dirty="0">
                <a:solidFill>
                  <a:srgbClr val="000000"/>
                </a:solidFill>
              </a:rPr>
              <a:t>(NASB)  (Type of desire uncertain)</a:t>
            </a:r>
          </a:p>
        </p:txBody>
      </p:sp>
      <p:sp>
        <p:nvSpPr>
          <p:cNvPr id="17" name="Rectangle 16">
            <a:extLst>
              <a:ext uri="{FF2B5EF4-FFF2-40B4-BE49-F238E27FC236}">
                <a16:creationId xmlns:a16="http://schemas.microsoft.com/office/drawing/2014/main" id="{C72225FD-4396-5C0A-617C-333320E24F03}"/>
              </a:ext>
            </a:extLst>
          </p:cNvPr>
          <p:cNvSpPr/>
          <p:nvPr/>
        </p:nvSpPr>
        <p:spPr bwMode="auto">
          <a:xfrm>
            <a:off x="881068" y="886600"/>
            <a:ext cx="11608881" cy="733761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nvGrpSpPr>
          <p:cNvPr id="8" name="Group 7">
            <a:extLst>
              <a:ext uri="{FF2B5EF4-FFF2-40B4-BE49-F238E27FC236}">
                <a16:creationId xmlns:a16="http://schemas.microsoft.com/office/drawing/2014/main" id="{D217D33B-EA93-50FA-3169-B2ADB88D3BD6}"/>
              </a:ext>
            </a:extLst>
          </p:cNvPr>
          <p:cNvGrpSpPr/>
          <p:nvPr/>
        </p:nvGrpSpPr>
        <p:grpSpPr>
          <a:xfrm>
            <a:off x="5382177" y="4456777"/>
            <a:ext cx="2391258" cy="2312016"/>
            <a:chOff x="5548071" y="5143972"/>
            <a:chExt cx="2391258" cy="2312016"/>
          </a:xfrm>
        </p:grpSpPr>
        <p:pic>
          <p:nvPicPr>
            <p:cNvPr id="10" name="Picture 9">
              <a:extLst>
                <a:ext uri="{FF2B5EF4-FFF2-40B4-BE49-F238E27FC236}">
                  <a16:creationId xmlns:a16="http://schemas.microsoft.com/office/drawing/2014/main" id="{23385496-A48D-1AFC-B9D7-A92BCF3ACE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071" y="5143972"/>
              <a:ext cx="2391258" cy="2312016"/>
            </a:xfrm>
            <a:prstGeom prst="rect">
              <a:avLst/>
            </a:prstGeom>
          </p:spPr>
        </p:pic>
        <p:sp>
          <p:nvSpPr>
            <p:cNvPr id="12" name="Explosion: 8 Points 11">
              <a:extLst>
                <a:ext uri="{FF2B5EF4-FFF2-40B4-BE49-F238E27FC236}">
                  <a16:creationId xmlns:a16="http://schemas.microsoft.com/office/drawing/2014/main" id="{D3D66C3E-FEDB-86D5-D9A1-87E906135DD1}"/>
                </a:ext>
              </a:extLst>
            </p:cNvPr>
            <p:cNvSpPr/>
            <p:nvPr/>
          </p:nvSpPr>
          <p:spPr bwMode="auto">
            <a:xfrm>
              <a:off x="6215871" y="52854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3" name="Explosion: 8 Points 12">
              <a:extLst>
                <a:ext uri="{FF2B5EF4-FFF2-40B4-BE49-F238E27FC236}">
                  <a16:creationId xmlns:a16="http://schemas.microsoft.com/office/drawing/2014/main" id="{944255D2-1147-C432-086E-983B0604109C}"/>
                </a:ext>
              </a:extLst>
            </p:cNvPr>
            <p:cNvSpPr/>
            <p:nvPr/>
          </p:nvSpPr>
          <p:spPr bwMode="auto">
            <a:xfrm>
              <a:off x="6182004" y="58619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4" name="Explosion: 8 Points 13">
              <a:extLst>
                <a:ext uri="{FF2B5EF4-FFF2-40B4-BE49-F238E27FC236}">
                  <a16:creationId xmlns:a16="http://schemas.microsoft.com/office/drawing/2014/main" id="{619358E2-ED9A-AB9C-E892-BF17A8B1269E}"/>
                </a:ext>
              </a:extLst>
            </p:cNvPr>
            <p:cNvSpPr/>
            <p:nvPr/>
          </p:nvSpPr>
          <p:spPr bwMode="auto">
            <a:xfrm>
              <a:off x="6743700" y="6175638"/>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5" name="Explosion: 8 Points 14">
              <a:extLst>
                <a:ext uri="{FF2B5EF4-FFF2-40B4-BE49-F238E27FC236}">
                  <a16:creationId xmlns:a16="http://schemas.microsoft.com/office/drawing/2014/main" id="{CE8A96D1-00D1-D6CC-BACF-9E07598C1E0F}"/>
                </a:ext>
              </a:extLst>
            </p:cNvPr>
            <p:cNvSpPr/>
            <p:nvPr/>
          </p:nvSpPr>
          <p:spPr bwMode="auto">
            <a:xfrm>
              <a:off x="7188200" y="6862622"/>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sp>
        <p:nvSpPr>
          <p:cNvPr id="2" name="TextBox 1">
            <a:extLst>
              <a:ext uri="{FF2B5EF4-FFF2-40B4-BE49-F238E27FC236}">
                <a16:creationId xmlns:a16="http://schemas.microsoft.com/office/drawing/2014/main" id="{0A07FDCF-E649-2246-E53E-6793A669510E}"/>
              </a:ext>
            </a:extLst>
          </p:cNvPr>
          <p:cNvSpPr txBox="1"/>
          <p:nvPr/>
        </p:nvSpPr>
        <p:spPr>
          <a:xfrm>
            <a:off x="937418" y="1184370"/>
            <a:ext cx="11582400" cy="3231654"/>
          </a:xfrm>
          <a:prstGeom prst="rect">
            <a:avLst/>
          </a:prstGeom>
          <a:solidFill>
            <a:srgbClr val="002060"/>
          </a:solidFill>
        </p:spPr>
        <p:txBody>
          <a:bodyPr wrap="square" rtlCol="0">
            <a:spAutoFit/>
          </a:bodyPr>
          <a:lstStyle/>
          <a:p>
            <a:pPr algn="ctr"/>
            <a:r>
              <a:rPr lang="en-US" sz="3400" b="1" dirty="0">
                <a:solidFill>
                  <a:schemeClr val="bg1"/>
                </a:solidFill>
              </a:rPr>
              <a:t>However we understand the exact meaning of the curse on the women, some type of tension between the woman and her husband’s rule is being pronounced which previously did not exist.  The curse was not the starting point of woman’s subjection, but it would now be more painful because of the sinful tendencies of mankind in this broken world.</a:t>
            </a:r>
            <a:endParaRPr lang="en-US" sz="3400" i="1" dirty="0">
              <a:solidFill>
                <a:schemeClr val="bg1"/>
              </a:solidFill>
            </a:endParaRPr>
          </a:p>
        </p:txBody>
      </p:sp>
    </p:spTree>
    <p:extLst>
      <p:ext uri="{BB962C8B-B14F-4D97-AF65-F5344CB8AC3E}">
        <p14:creationId xmlns:p14="http://schemas.microsoft.com/office/powerpoint/2010/main" val="2035764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The Joy and Frustration of Complementary Natures</a:t>
            </a:r>
            <a:endPar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BB059BB-1A9A-06EA-6265-CC7EFF15ABF1}"/>
              </a:ext>
            </a:extLst>
          </p:cNvPr>
          <p:cNvSpPr txBox="1"/>
          <p:nvPr/>
        </p:nvSpPr>
        <p:spPr>
          <a:xfrm>
            <a:off x="629920" y="1032093"/>
            <a:ext cx="12039600" cy="6894195"/>
          </a:xfrm>
          <a:prstGeom prst="rect">
            <a:avLst/>
          </a:prstGeom>
          <a:noFill/>
        </p:spPr>
        <p:txBody>
          <a:bodyPr wrap="square" rtlCol="0">
            <a:spAutoFit/>
          </a:bodyPr>
          <a:lstStyle/>
          <a:p>
            <a:r>
              <a:rPr lang="en-US" sz="2900" b="1" dirty="0">
                <a:solidFill>
                  <a:srgbClr val="7030A0"/>
                </a:solidFill>
                <a:latin typeface="Calibri" panose="020F0502020204030204" pitchFamily="34" charset="0"/>
                <a:ea typeface="Calibri" panose="020F0502020204030204" pitchFamily="34" charset="0"/>
                <a:cs typeface="Calibri" panose="020F0502020204030204" pitchFamily="34" charset="0"/>
              </a:rPr>
              <a:t>“Remember, this person is utterly unlike you. He acts differently, thinks differently, and operates differently, and in some cases, dealing with him is not only frustrating and scary, but it’s downright incomprehensible. But at a deeper level, you’re finding out who you really are. You’re seeing him as your other half. You see how God is completing you in your husband. The result of completion is personal ease. Adam and Eve were naked and unashamed with each other before the Fall. There was no anxiety, no hiding. There was a sense of a primordial, ancient unity and accord that Adam and Eve had then that we’ve not experienced since...This is one part of the glory of marriage, in the Biblical conception. Two people of different sexes make the commitment and sacrifice that is involved in embracing the other. It is often painful and always complicated, but it helps us grow and mature in ways no other experience can produce, and it brings about deep unity because of the profound complementarity between the sexes.”</a:t>
            </a:r>
          </a:p>
          <a:p>
            <a:r>
              <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7030A0"/>
                </a:solidFill>
                <a:latin typeface="Calibri" panose="020F0502020204030204" pitchFamily="34" charset="0"/>
                <a:ea typeface="Calibri" panose="020F0502020204030204" pitchFamily="34" charset="0"/>
                <a:cs typeface="Calibri" panose="020F0502020204030204" pitchFamily="34" charset="0"/>
              </a:rPr>
              <a:t>Kathy Keller</a:t>
            </a:r>
            <a:r>
              <a:rPr lang="en-US" sz="2400"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7030A0"/>
                </a:solidFill>
                <a:latin typeface="Calibri" panose="020F0502020204030204" pitchFamily="34" charset="0"/>
                <a:ea typeface="Calibri" panose="020F0502020204030204" pitchFamily="34" charset="0"/>
                <a:cs typeface="Calibri" panose="020F0502020204030204" pitchFamily="34" charset="0"/>
              </a:rPr>
              <a:t>The Meaning of Marriage</a:t>
            </a:r>
          </a:p>
        </p:txBody>
      </p:sp>
    </p:spTree>
    <p:extLst>
      <p:ext uri="{BB962C8B-B14F-4D97-AF65-F5344CB8AC3E}">
        <p14:creationId xmlns:p14="http://schemas.microsoft.com/office/powerpoint/2010/main" val="19777363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929290" y="154152"/>
            <a:ext cx="11430000" cy="825500"/>
          </a:xfrm>
        </p:spPr>
        <p:txBody>
          <a:bodyPr/>
          <a:lstStyle/>
          <a:p>
            <a:pPr algn="ctr"/>
            <a:r>
              <a:rPr lang="en-US" sz="3600" b="1" u="sng" dirty="0">
                <a:solidFill>
                  <a:srgbClr val="002060"/>
                </a:solidFill>
              </a:rPr>
              <a:t>We Have Learned Conflict Within a Marriage is Normal</a:t>
            </a:r>
          </a:p>
        </p:txBody>
      </p:sp>
      <p:sp>
        <p:nvSpPr>
          <p:cNvPr id="5" name="TextBox 4">
            <a:extLst>
              <a:ext uri="{FF2B5EF4-FFF2-40B4-BE49-F238E27FC236}">
                <a16:creationId xmlns:a16="http://schemas.microsoft.com/office/drawing/2014/main" id="{504BFB91-CB4B-A1F3-AB79-71217EA759CC}"/>
              </a:ext>
            </a:extLst>
          </p:cNvPr>
          <p:cNvSpPr txBox="1"/>
          <p:nvPr/>
        </p:nvSpPr>
        <p:spPr>
          <a:xfrm>
            <a:off x="866227" y="774698"/>
            <a:ext cx="11272345" cy="7478970"/>
          </a:xfrm>
          <a:prstGeom prst="rect">
            <a:avLst/>
          </a:prstGeom>
          <a:noFill/>
        </p:spPr>
        <p:txBody>
          <a:bodyPr wrap="square" rtlCol="0">
            <a:spAutoFit/>
          </a:bodyPr>
          <a:lstStyle/>
          <a:p>
            <a:pPr marL="571500" indent="-571500">
              <a:buFont typeface="Arial" panose="020B0604020202020204" pitchFamily="34" charset="0"/>
              <a:buChar char="•"/>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Male and female are “like opposite to” one another; different pieces of a puzzle intended to fit together.</a:t>
            </a:r>
          </a:p>
          <a:p>
            <a:pPr marL="571500" indent="-571500">
              <a:buFont typeface="Arial" panose="020B0604020202020204" pitchFamily="34" charset="0"/>
              <a:buChar char="•"/>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Marriage involves leaving, cleaving, and becoming “one flesh.” This is hard work involving merging two people of different genders, families, experiences, beliefs, and habits. </a:t>
            </a:r>
          </a:p>
          <a:p>
            <a:pPr marL="571500" indent="-571500">
              <a:buFont typeface="Arial" panose="020B0604020202020204" pitchFamily="34" charset="0"/>
              <a:buChar char="•"/>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Since the fall, marriage is not immune to the effects of mankind’s struggle with sin, including selfishness and blaming others.</a:t>
            </a:r>
          </a:p>
          <a:p>
            <a:pPr marL="571500" indent="-571500">
              <a:buFont typeface="Arial" panose="020B0604020202020204" pitchFamily="34" charset="0"/>
              <a:buChar char="•"/>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In a sinful, broken world, power &amp; authority are frequently abused. Thus, the principles of headship &amp; submission in marriage are very unpopular in today’s culture.</a:t>
            </a:r>
          </a:p>
          <a:p>
            <a:pPr marL="571500" indent="-571500">
              <a:buFont typeface="Arial" panose="020B0604020202020204" pitchFamily="34" charset="0"/>
              <a:buChar char="•"/>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Both the abuse of authority and chafing at submission to authority are rooted in the same sin – selfishness. </a:t>
            </a:r>
          </a:p>
          <a:p>
            <a:pPr marL="571500" indent="-571500">
              <a:buFont typeface="Arial" panose="020B0604020202020204" pitchFamily="34" charset="0"/>
              <a:buChar char="•"/>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Ephesians 5 teaches us that when God designed marriage for mankind, he already had the sanctifying work of Jesus in mind.</a:t>
            </a:r>
          </a:p>
          <a:p>
            <a:pPr marL="571500" indent="-571500">
              <a:buFont typeface="Arial" panose="020B0604020202020204" pitchFamily="34" charset="0"/>
              <a:buChar char="•"/>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“God designed marriage to make us holy more than to make us happy.” </a:t>
            </a:r>
            <a:r>
              <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rPr>
              <a:t>– Gary Thomas, </a:t>
            </a:r>
            <a:r>
              <a:rPr lang="en-US" sz="2800" i="1" dirty="0">
                <a:solidFill>
                  <a:schemeClr val="tx2"/>
                </a:solidFill>
                <a:latin typeface="Calibri" panose="020F0502020204030204" pitchFamily="34" charset="0"/>
                <a:ea typeface="Calibri" panose="020F0502020204030204" pitchFamily="34" charset="0"/>
                <a:cs typeface="Calibri" panose="020F0502020204030204" pitchFamily="34" charset="0"/>
              </a:rPr>
              <a:t>Sacred Marriage</a:t>
            </a:r>
          </a:p>
        </p:txBody>
      </p:sp>
    </p:spTree>
    <p:extLst>
      <p:ext uri="{BB962C8B-B14F-4D97-AF65-F5344CB8AC3E}">
        <p14:creationId xmlns:p14="http://schemas.microsoft.com/office/powerpoint/2010/main" val="2964841391"/>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21158</TotalTime>
  <Words>6343</Words>
  <Application>Microsoft Office PowerPoint</Application>
  <PresentationFormat>Custom</PresentationFormat>
  <Paragraphs>412</Paragraphs>
  <Slides>57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Arial</vt:lpstr>
      <vt:lpstr>Calibri</vt:lpstr>
      <vt:lpstr>Cochin</vt:lpstr>
      <vt:lpstr>Wingdings</vt:lpstr>
      <vt:lpstr>4_Office Theme</vt:lpstr>
      <vt:lpstr>2_Office Theme</vt:lpstr>
      <vt:lpstr>Married: Growing &amp; Serving Together</vt:lpstr>
      <vt:lpstr>PowerPoint Presentation</vt:lpstr>
      <vt:lpstr>PowerPoint Presentation</vt:lpstr>
      <vt:lpstr>PowerPoint Presentation</vt:lpstr>
      <vt:lpstr>PowerPoint Presentation</vt:lpstr>
      <vt:lpstr>PowerPoint Presentation</vt:lpstr>
      <vt:lpstr>Genesis 3:11ff Sin Changes Everything</vt:lpstr>
      <vt:lpstr>The Joy and Frustration of Complementary Natures</vt:lpstr>
      <vt:lpstr>PowerPoint Presentation</vt:lpstr>
      <vt:lpstr>PowerPoint Presentation</vt:lpstr>
      <vt:lpstr>PowerPoint Presentation</vt:lpstr>
      <vt:lpstr>PowerPoint Presentation</vt:lpstr>
      <vt:lpstr>A “Crucial Conversation” Has: Three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Bonus Material  </vt:lpstr>
      <vt:lpstr>What's A Crucial Conversation?  Three Elements:</vt:lpstr>
      <vt:lpstr>Examples of Crucial Conversations  at Work</vt:lpstr>
      <vt:lpstr>Examples of Crucial Conversations  in the Bible</vt:lpstr>
      <vt:lpstr>Three Options When Faced with a Crucial Conversation:</vt:lpstr>
      <vt:lpstr>The "Audacious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Master My Stories Roots of an Emotion</vt:lpstr>
      <vt:lpstr>Master My Stories Roots of an Emotion</vt:lpstr>
      <vt:lpstr>Master My Stories</vt:lpstr>
      <vt:lpstr>Separate Facts from Stories</vt:lpstr>
      <vt:lpstr>Watch for Three Clever Stories</vt:lpstr>
      <vt:lpstr>Tell the Rest of the Story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7</cp:revision>
  <cp:lastPrinted>2023-05-14T12:50:20Z</cp:lastPrinted>
  <dcterms:modified xsi:type="dcterms:W3CDTF">2023-05-24T23:03:49Z</dcterms:modified>
</cp:coreProperties>
</file>